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1"/>
  </p:notesMasterIdLst>
  <p:sldIdLst>
    <p:sldId id="619" r:id="rId2"/>
    <p:sldId id="734" r:id="rId3"/>
    <p:sldId id="735" r:id="rId4"/>
    <p:sldId id="736" r:id="rId5"/>
    <p:sldId id="747" r:id="rId6"/>
    <p:sldId id="748" r:id="rId7"/>
    <p:sldId id="749" r:id="rId8"/>
    <p:sldId id="750" r:id="rId9"/>
    <p:sldId id="751" r:id="rId10"/>
    <p:sldId id="752" r:id="rId11"/>
    <p:sldId id="738" r:id="rId12"/>
    <p:sldId id="740" r:id="rId13"/>
    <p:sldId id="742" r:id="rId14"/>
    <p:sldId id="741" r:id="rId15"/>
    <p:sldId id="746" r:id="rId16"/>
    <p:sldId id="745" r:id="rId17"/>
    <p:sldId id="733" r:id="rId18"/>
    <p:sldId id="737" r:id="rId19"/>
    <p:sldId id="744" r:id="rId20"/>
  </p:sldIdLst>
  <p:sldSz cx="9144000" cy="6858000" type="screen4x3"/>
  <p:notesSz cx="6946900" cy="9220200"/>
  <p:custDataLst>
    <p:tags r:id="rId22"/>
  </p:custDataLst>
  <p:defaultTex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092" algn="l" rtl="0" fontAlgn="base">
      <a:spcBef>
        <a:spcPct val="0"/>
      </a:spcBef>
      <a:spcAft>
        <a:spcPct val="0"/>
      </a:spcAft>
      <a:defRPr kern="1200">
        <a:solidFill>
          <a:schemeClr val="tx1"/>
        </a:solidFill>
        <a:latin typeface="Tahoma" charset="0"/>
        <a:ea typeface="+mn-ea"/>
        <a:cs typeface="Arial" charset="0"/>
      </a:defRPr>
    </a:lvl2pPr>
    <a:lvl3pPr marL="914186" algn="l" rtl="0" fontAlgn="base">
      <a:spcBef>
        <a:spcPct val="0"/>
      </a:spcBef>
      <a:spcAft>
        <a:spcPct val="0"/>
      </a:spcAft>
      <a:defRPr kern="1200">
        <a:solidFill>
          <a:schemeClr val="tx1"/>
        </a:solidFill>
        <a:latin typeface="Tahoma" charset="0"/>
        <a:ea typeface="+mn-ea"/>
        <a:cs typeface="Arial" charset="0"/>
      </a:defRPr>
    </a:lvl3pPr>
    <a:lvl4pPr marL="1371279" algn="l" rtl="0" fontAlgn="base">
      <a:spcBef>
        <a:spcPct val="0"/>
      </a:spcBef>
      <a:spcAft>
        <a:spcPct val="0"/>
      </a:spcAft>
      <a:defRPr kern="1200">
        <a:solidFill>
          <a:schemeClr val="tx1"/>
        </a:solidFill>
        <a:latin typeface="Tahoma" charset="0"/>
        <a:ea typeface="+mn-ea"/>
        <a:cs typeface="Arial" charset="0"/>
      </a:defRPr>
    </a:lvl4pPr>
    <a:lvl5pPr marL="1828373" algn="l" rtl="0" fontAlgn="base">
      <a:spcBef>
        <a:spcPct val="0"/>
      </a:spcBef>
      <a:spcAft>
        <a:spcPct val="0"/>
      </a:spcAft>
      <a:defRPr kern="1200">
        <a:solidFill>
          <a:schemeClr val="tx1"/>
        </a:solidFill>
        <a:latin typeface="Tahoma" charset="0"/>
        <a:ea typeface="+mn-ea"/>
        <a:cs typeface="Arial" charset="0"/>
      </a:defRPr>
    </a:lvl5pPr>
    <a:lvl6pPr marL="2285466" algn="l" defTabSz="914186" rtl="0" eaLnBrk="1" latinLnBrk="0" hangingPunct="1">
      <a:defRPr kern="1200">
        <a:solidFill>
          <a:schemeClr val="tx1"/>
        </a:solidFill>
        <a:latin typeface="Tahoma" charset="0"/>
        <a:ea typeface="+mn-ea"/>
        <a:cs typeface="Arial" charset="0"/>
      </a:defRPr>
    </a:lvl6pPr>
    <a:lvl7pPr marL="2742558" algn="l" defTabSz="914186" rtl="0" eaLnBrk="1" latinLnBrk="0" hangingPunct="1">
      <a:defRPr kern="1200">
        <a:solidFill>
          <a:schemeClr val="tx1"/>
        </a:solidFill>
        <a:latin typeface="Tahoma" charset="0"/>
        <a:ea typeface="+mn-ea"/>
        <a:cs typeface="Arial" charset="0"/>
      </a:defRPr>
    </a:lvl7pPr>
    <a:lvl8pPr marL="3199652" algn="l" defTabSz="914186" rtl="0" eaLnBrk="1" latinLnBrk="0" hangingPunct="1">
      <a:defRPr kern="1200">
        <a:solidFill>
          <a:schemeClr val="tx1"/>
        </a:solidFill>
        <a:latin typeface="Tahoma" charset="0"/>
        <a:ea typeface="+mn-ea"/>
        <a:cs typeface="Arial" charset="0"/>
      </a:defRPr>
    </a:lvl8pPr>
    <a:lvl9pPr marL="3656744" algn="l" defTabSz="914186" rtl="0" eaLnBrk="1" latinLnBrk="0" hangingPunct="1">
      <a:defRPr kern="1200">
        <a:solidFill>
          <a:schemeClr val="tx1"/>
        </a:solidFill>
        <a:latin typeface="Tahoma" charset="0"/>
        <a:ea typeface="+mn-ea"/>
        <a:cs typeface="Arial" charset="0"/>
      </a:defRPr>
    </a:lvl9pPr>
  </p:defaultTextStyle>
  <p:extLst>
    <p:ext uri="{EFAFB233-063F-42B5-8137-9DF3F51BA10A}">
      <p15:sldGuideLst xmlns:p15="http://schemas.microsoft.com/office/powerpoint/2012/main">
        <p15:guide id="1" orient="horz" pos="3132">
          <p15:clr>
            <a:srgbClr val="A4A3A4"/>
          </p15:clr>
        </p15:guide>
        <p15:guide id="2" orient="horz" pos="3455">
          <p15:clr>
            <a:srgbClr val="A4A3A4"/>
          </p15:clr>
        </p15:guide>
        <p15:guide id="3" orient="horz" pos="3530">
          <p15:clr>
            <a:srgbClr val="A4A3A4"/>
          </p15:clr>
        </p15:guide>
        <p15:guide id="4" orient="horz" pos="3854">
          <p15:clr>
            <a:srgbClr val="A4A3A4"/>
          </p15:clr>
        </p15:guide>
        <p15:guide id="5" orient="horz" pos="3921">
          <p15:clr>
            <a:srgbClr val="A4A3A4"/>
          </p15:clr>
        </p15:guide>
        <p15:guide id="6" orient="horz" pos="4244">
          <p15:clr>
            <a:srgbClr val="A4A3A4"/>
          </p15:clr>
        </p15:guide>
        <p15:guide id="7" orient="horz" pos="3">
          <p15:clr>
            <a:srgbClr val="A4A3A4"/>
          </p15:clr>
        </p15:guide>
        <p15:guide id="8" orient="horz" pos="2019">
          <p15:clr>
            <a:srgbClr val="A4A3A4"/>
          </p15:clr>
        </p15:guide>
        <p15:guide id="9" orient="horz" pos="2312">
          <p15:clr>
            <a:srgbClr val="A4A3A4"/>
          </p15:clr>
        </p15:guide>
        <p15:guide id="10" pos="2645">
          <p15:clr>
            <a:srgbClr val="A4A3A4"/>
          </p15:clr>
        </p15:guide>
        <p15:guide id="11">
          <p15:clr>
            <a:srgbClr val="A4A3A4"/>
          </p15:clr>
        </p15:guide>
        <p15:guide id="12" pos="720">
          <p15:clr>
            <a:srgbClr val="A4A3A4"/>
          </p15:clr>
        </p15:guide>
        <p15:guide id="13" pos="1920">
          <p15:clr>
            <a:srgbClr val="A4A3A4"/>
          </p15:clr>
        </p15:guide>
      </p15:sldGuideLst>
    </p:ext>
    <p:ext uri="{2D200454-40CA-4A62-9FC3-DE9A4176ACB9}">
      <p15:notesGuideLst xmlns:p15="http://schemas.microsoft.com/office/powerpoint/2012/main">
        <p15:guide id="1" orient="horz" pos="2904">
          <p15:clr>
            <a:srgbClr val="A4A3A4"/>
          </p15:clr>
        </p15:guide>
        <p15:guide id="2" pos="218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DAA"/>
    <a:srgbClr val="5DAA00"/>
    <a:srgbClr val="003300"/>
    <a:srgbClr val="FFFF00"/>
    <a:srgbClr val="FFFF99"/>
    <a:srgbClr val="003E6A"/>
    <a:srgbClr val="575F6D"/>
    <a:srgbClr val="FF9933"/>
    <a:srgbClr val="4FAFFF"/>
    <a:srgbClr val="00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63" autoAdjust="0"/>
    <p:restoredTop sz="99296" autoAdjust="0"/>
  </p:normalViewPr>
  <p:slideViewPr>
    <p:cSldViewPr snapToGrid="0">
      <p:cViewPr varScale="1">
        <p:scale>
          <a:sx n="118" d="100"/>
          <a:sy n="118" d="100"/>
        </p:scale>
        <p:origin x="972" y="102"/>
      </p:cViewPr>
      <p:guideLst>
        <p:guide orient="horz" pos="3132"/>
        <p:guide orient="horz" pos="3455"/>
        <p:guide orient="horz" pos="3530"/>
        <p:guide orient="horz" pos="3854"/>
        <p:guide orient="horz" pos="3921"/>
        <p:guide orient="horz" pos="4244"/>
        <p:guide orient="horz" pos="3"/>
        <p:guide orient="horz" pos="2019"/>
        <p:guide orient="horz" pos="2312"/>
        <p:guide pos="2645"/>
        <p:guide/>
        <p:guide pos="720"/>
        <p:guide pos="1920"/>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52" d="100"/>
          <a:sy n="52" d="100"/>
        </p:scale>
        <p:origin x="-1818" y="-84"/>
      </p:cViewPr>
      <p:guideLst>
        <p:guide orient="horz" pos="2904"/>
        <p:guide pos="218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5954" name="Rectangle 2"/>
          <p:cNvSpPr>
            <a:spLocks noGrp="1" noChangeArrowheads="1"/>
          </p:cNvSpPr>
          <p:nvPr>
            <p:ph type="hdr" sz="quarter"/>
          </p:nvPr>
        </p:nvSpPr>
        <p:spPr bwMode="auto">
          <a:xfrm>
            <a:off x="0" y="0"/>
            <a:ext cx="3010323" cy="461010"/>
          </a:xfrm>
          <a:prstGeom prst="rect">
            <a:avLst/>
          </a:prstGeom>
          <a:noFill/>
          <a:ln w="9525">
            <a:noFill/>
            <a:miter lim="800000"/>
            <a:headEnd/>
            <a:tailEnd/>
          </a:ln>
          <a:effectLst/>
        </p:spPr>
        <p:txBody>
          <a:bodyPr vert="horz" wrap="square" lIns="92382" tIns="46191" rIns="92382" bIns="46191" numCol="1" anchor="t" anchorCtr="0" compatLnSpc="1">
            <a:prstTxWarp prst="textNoShape">
              <a:avLst/>
            </a:prstTxWarp>
          </a:bodyPr>
          <a:lstStyle>
            <a:lvl1pPr>
              <a:defRPr sz="1200" smtClean="0">
                <a:latin typeface="Arial" charset="0"/>
              </a:defRPr>
            </a:lvl1pPr>
          </a:lstStyle>
          <a:p>
            <a:pPr>
              <a:defRPr/>
            </a:pPr>
            <a:endParaRPr lang="en-US" dirty="0"/>
          </a:p>
        </p:txBody>
      </p:sp>
      <p:sp>
        <p:nvSpPr>
          <p:cNvPr id="125955" name="Rectangle 3"/>
          <p:cNvSpPr>
            <a:spLocks noGrp="1" noChangeArrowheads="1"/>
          </p:cNvSpPr>
          <p:nvPr>
            <p:ph type="dt" idx="1"/>
          </p:nvPr>
        </p:nvSpPr>
        <p:spPr bwMode="auto">
          <a:xfrm>
            <a:off x="3934969" y="0"/>
            <a:ext cx="3010323" cy="461010"/>
          </a:xfrm>
          <a:prstGeom prst="rect">
            <a:avLst/>
          </a:prstGeom>
          <a:noFill/>
          <a:ln w="9525">
            <a:noFill/>
            <a:miter lim="800000"/>
            <a:headEnd/>
            <a:tailEnd/>
          </a:ln>
          <a:effectLst/>
        </p:spPr>
        <p:txBody>
          <a:bodyPr vert="horz" wrap="square" lIns="92382" tIns="46191" rIns="92382" bIns="46191" numCol="1" anchor="t" anchorCtr="0" compatLnSpc="1">
            <a:prstTxWarp prst="textNoShape">
              <a:avLst/>
            </a:prstTxWarp>
          </a:bodyPr>
          <a:lstStyle>
            <a:lvl1pPr algn="r">
              <a:defRPr sz="1200" smtClean="0">
                <a:latin typeface="Arial" charset="0"/>
              </a:defRPr>
            </a:lvl1pPr>
          </a:lstStyle>
          <a:p>
            <a:pPr>
              <a:defRPr/>
            </a:pPr>
            <a:endParaRPr lang="en-US" dirty="0"/>
          </a:p>
        </p:txBody>
      </p:sp>
      <p:sp>
        <p:nvSpPr>
          <p:cNvPr id="10244" name="Rectangle 4"/>
          <p:cNvSpPr>
            <a:spLocks noGrp="1" noRot="1" noChangeAspect="1" noChangeArrowheads="1" noTextEdit="1"/>
          </p:cNvSpPr>
          <p:nvPr>
            <p:ph type="sldImg" idx="2"/>
          </p:nvPr>
        </p:nvSpPr>
        <p:spPr bwMode="auto">
          <a:xfrm>
            <a:off x="1168400" y="692150"/>
            <a:ext cx="4610100" cy="3457575"/>
          </a:xfrm>
          <a:prstGeom prst="rect">
            <a:avLst/>
          </a:prstGeom>
          <a:noFill/>
          <a:ln w="9525">
            <a:solidFill>
              <a:srgbClr val="000000"/>
            </a:solidFill>
            <a:miter lim="800000"/>
            <a:headEnd/>
            <a:tailEnd/>
          </a:ln>
        </p:spPr>
      </p:sp>
      <p:sp>
        <p:nvSpPr>
          <p:cNvPr id="125957" name="Rectangle 5"/>
          <p:cNvSpPr>
            <a:spLocks noGrp="1" noChangeArrowheads="1"/>
          </p:cNvSpPr>
          <p:nvPr>
            <p:ph type="body" sz="quarter" idx="3"/>
          </p:nvPr>
        </p:nvSpPr>
        <p:spPr bwMode="auto">
          <a:xfrm>
            <a:off x="694690" y="4379595"/>
            <a:ext cx="5557520" cy="4149090"/>
          </a:xfrm>
          <a:prstGeom prst="rect">
            <a:avLst/>
          </a:prstGeom>
          <a:noFill/>
          <a:ln w="9525">
            <a:noFill/>
            <a:miter lim="800000"/>
            <a:headEnd/>
            <a:tailEnd/>
          </a:ln>
          <a:effectLst/>
        </p:spPr>
        <p:txBody>
          <a:bodyPr vert="horz" wrap="square" lIns="92382" tIns="46191" rIns="92382" bIns="4619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25958" name="Rectangle 6"/>
          <p:cNvSpPr>
            <a:spLocks noGrp="1" noChangeArrowheads="1"/>
          </p:cNvSpPr>
          <p:nvPr>
            <p:ph type="ftr" sz="quarter" idx="4"/>
          </p:nvPr>
        </p:nvSpPr>
        <p:spPr bwMode="auto">
          <a:xfrm>
            <a:off x="0" y="8757590"/>
            <a:ext cx="3010323" cy="461010"/>
          </a:xfrm>
          <a:prstGeom prst="rect">
            <a:avLst/>
          </a:prstGeom>
          <a:noFill/>
          <a:ln w="9525">
            <a:noFill/>
            <a:miter lim="800000"/>
            <a:headEnd/>
            <a:tailEnd/>
          </a:ln>
          <a:effectLst/>
        </p:spPr>
        <p:txBody>
          <a:bodyPr vert="horz" wrap="square" lIns="92382" tIns="46191" rIns="92382" bIns="46191" numCol="1" anchor="b" anchorCtr="0" compatLnSpc="1">
            <a:prstTxWarp prst="textNoShape">
              <a:avLst/>
            </a:prstTxWarp>
          </a:bodyPr>
          <a:lstStyle>
            <a:lvl1pPr>
              <a:defRPr sz="1200" smtClean="0">
                <a:latin typeface="Arial" charset="0"/>
              </a:defRPr>
            </a:lvl1pPr>
          </a:lstStyle>
          <a:p>
            <a:pPr>
              <a:defRPr/>
            </a:pPr>
            <a:endParaRPr lang="en-US" dirty="0"/>
          </a:p>
        </p:txBody>
      </p:sp>
      <p:sp>
        <p:nvSpPr>
          <p:cNvPr id="125959" name="Rectangle 7"/>
          <p:cNvSpPr>
            <a:spLocks noGrp="1" noChangeArrowheads="1"/>
          </p:cNvSpPr>
          <p:nvPr>
            <p:ph type="sldNum" sz="quarter" idx="5"/>
          </p:nvPr>
        </p:nvSpPr>
        <p:spPr bwMode="auto">
          <a:xfrm>
            <a:off x="3934969" y="8757590"/>
            <a:ext cx="3010323" cy="461010"/>
          </a:xfrm>
          <a:prstGeom prst="rect">
            <a:avLst/>
          </a:prstGeom>
          <a:noFill/>
          <a:ln w="9525">
            <a:noFill/>
            <a:miter lim="800000"/>
            <a:headEnd/>
            <a:tailEnd/>
          </a:ln>
          <a:effectLst/>
        </p:spPr>
        <p:txBody>
          <a:bodyPr vert="horz" wrap="square" lIns="92382" tIns="46191" rIns="92382" bIns="46191" numCol="1" anchor="b" anchorCtr="0" compatLnSpc="1">
            <a:prstTxWarp prst="textNoShape">
              <a:avLst/>
            </a:prstTxWarp>
          </a:bodyPr>
          <a:lstStyle>
            <a:lvl1pPr algn="r">
              <a:defRPr sz="1200" smtClean="0">
                <a:latin typeface="Arial" charset="0"/>
              </a:defRPr>
            </a:lvl1pPr>
          </a:lstStyle>
          <a:p>
            <a:pPr>
              <a:defRPr/>
            </a:pPr>
            <a:fld id="{6C2B205D-311F-449C-BC2F-DB011333AA54}" type="slidenum">
              <a:rPr lang="en-US"/>
              <a:pPr>
                <a:defRPr/>
              </a:pPr>
              <a:t>‹#›</a:t>
            </a:fld>
            <a:endParaRPr lang="en-US" dirty="0"/>
          </a:p>
        </p:txBody>
      </p:sp>
    </p:spTree>
    <p:extLst>
      <p:ext uri="{BB962C8B-B14F-4D97-AF65-F5344CB8AC3E}">
        <p14:creationId xmlns:p14="http://schemas.microsoft.com/office/powerpoint/2010/main" val="259606652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092"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186"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279"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373"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5466" algn="l" defTabSz="914186" rtl="0" eaLnBrk="1" latinLnBrk="0" hangingPunct="1">
      <a:defRPr sz="1200" kern="1200">
        <a:solidFill>
          <a:schemeClr val="tx1"/>
        </a:solidFill>
        <a:latin typeface="+mn-lt"/>
        <a:ea typeface="+mn-ea"/>
        <a:cs typeface="+mn-cs"/>
      </a:defRPr>
    </a:lvl6pPr>
    <a:lvl7pPr marL="2742558" algn="l" defTabSz="914186" rtl="0" eaLnBrk="1" latinLnBrk="0" hangingPunct="1">
      <a:defRPr sz="1200" kern="1200">
        <a:solidFill>
          <a:schemeClr val="tx1"/>
        </a:solidFill>
        <a:latin typeface="+mn-lt"/>
        <a:ea typeface="+mn-ea"/>
        <a:cs typeface="+mn-cs"/>
      </a:defRPr>
    </a:lvl7pPr>
    <a:lvl8pPr marL="3199652" algn="l" defTabSz="914186" rtl="0" eaLnBrk="1" latinLnBrk="0" hangingPunct="1">
      <a:defRPr sz="1200" kern="1200">
        <a:solidFill>
          <a:schemeClr val="tx1"/>
        </a:solidFill>
        <a:latin typeface="+mn-lt"/>
        <a:ea typeface="+mn-ea"/>
        <a:cs typeface="+mn-cs"/>
      </a:defRPr>
    </a:lvl8pPr>
    <a:lvl9pPr marL="3656744" algn="l" defTabSz="914186"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a:ln/>
        </p:spPr>
      </p:sp>
      <p:sp>
        <p:nvSpPr>
          <p:cNvPr id="184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dirty="0">
              <a:latin typeface="Arial" charset="0"/>
              <a:cs typeface="Arial" charset="0"/>
            </a:endParaRPr>
          </a:p>
        </p:txBody>
      </p:sp>
      <p:sp>
        <p:nvSpPr>
          <p:cNvPr id="184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charset="0"/>
                <a:ea typeface="ＭＳ Ｐゴシック" charset="0"/>
                <a:cs typeface="Arial" charset="0"/>
              </a:defRPr>
            </a:lvl1pPr>
            <a:lvl2pPr marL="750602" indent="-288693" eaLnBrk="0" hangingPunct="0">
              <a:defRPr>
                <a:solidFill>
                  <a:schemeClr val="tx1"/>
                </a:solidFill>
                <a:latin typeface="Tahoma" charset="0"/>
                <a:ea typeface="Arial" charset="0"/>
                <a:cs typeface="Arial" charset="0"/>
              </a:defRPr>
            </a:lvl2pPr>
            <a:lvl3pPr marL="1154773" indent="-230955" eaLnBrk="0" hangingPunct="0">
              <a:defRPr>
                <a:solidFill>
                  <a:schemeClr val="tx1"/>
                </a:solidFill>
                <a:latin typeface="Tahoma" charset="0"/>
                <a:ea typeface="Arial" charset="0"/>
                <a:cs typeface="Arial" charset="0"/>
              </a:defRPr>
            </a:lvl3pPr>
            <a:lvl4pPr marL="1616682" indent="-230955" eaLnBrk="0" hangingPunct="0">
              <a:defRPr>
                <a:solidFill>
                  <a:schemeClr val="tx1"/>
                </a:solidFill>
                <a:latin typeface="Tahoma" charset="0"/>
                <a:ea typeface="Arial" charset="0"/>
                <a:cs typeface="Arial" charset="0"/>
              </a:defRPr>
            </a:lvl4pPr>
            <a:lvl5pPr marL="2078591" indent="-230955" eaLnBrk="0" hangingPunct="0">
              <a:defRPr>
                <a:solidFill>
                  <a:schemeClr val="tx1"/>
                </a:solidFill>
                <a:latin typeface="Tahoma" charset="0"/>
                <a:ea typeface="Arial" charset="0"/>
                <a:cs typeface="Arial" charset="0"/>
              </a:defRPr>
            </a:lvl5pPr>
            <a:lvl6pPr marL="2540500" indent="-230955" eaLnBrk="0" fontAlgn="base" hangingPunct="0">
              <a:spcBef>
                <a:spcPct val="0"/>
              </a:spcBef>
              <a:spcAft>
                <a:spcPct val="0"/>
              </a:spcAft>
              <a:defRPr>
                <a:solidFill>
                  <a:schemeClr val="tx1"/>
                </a:solidFill>
                <a:latin typeface="Tahoma" charset="0"/>
                <a:ea typeface="Arial" charset="0"/>
                <a:cs typeface="Arial" charset="0"/>
              </a:defRPr>
            </a:lvl6pPr>
            <a:lvl7pPr marL="3002410" indent="-230955" eaLnBrk="0" fontAlgn="base" hangingPunct="0">
              <a:spcBef>
                <a:spcPct val="0"/>
              </a:spcBef>
              <a:spcAft>
                <a:spcPct val="0"/>
              </a:spcAft>
              <a:defRPr>
                <a:solidFill>
                  <a:schemeClr val="tx1"/>
                </a:solidFill>
                <a:latin typeface="Tahoma" charset="0"/>
                <a:ea typeface="Arial" charset="0"/>
                <a:cs typeface="Arial" charset="0"/>
              </a:defRPr>
            </a:lvl7pPr>
            <a:lvl8pPr marL="3464319" indent="-230955" eaLnBrk="0" fontAlgn="base" hangingPunct="0">
              <a:spcBef>
                <a:spcPct val="0"/>
              </a:spcBef>
              <a:spcAft>
                <a:spcPct val="0"/>
              </a:spcAft>
              <a:defRPr>
                <a:solidFill>
                  <a:schemeClr val="tx1"/>
                </a:solidFill>
                <a:latin typeface="Tahoma" charset="0"/>
                <a:ea typeface="Arial" charset="0"/>
                <a:cs typeface="Arial" charset="0"/>
              </a:defRPr>
            </a:lvl8pPr>
            <a:lvl9pPr marL="3926228" indent="-230955" eaLnBrk="0" fontAlgn="base" hangingPunct="0">
              <a:spcBef>
                <a:spcPct val="0"/>
              </a:spcBef>
              <a:spcAft>
                <a:spcPct val="0"/>
              </a:spcAft>
              <a:defRPr>
                <a:solidFill>
                  <a:schemeClr val="tx1"/>
                </a:solidFill>
                <a:latin typeface="Tahoma" charset="0"/>
                <a:ea typeface="Arial" charset="0"/>
                <a:cs typeface="Arial" charset="0"/>
              </a:defRPr>
            </a:lvl9pPr>
          </a:lstStyle>
          <a:p>
            <a:pPr eaLnBrk="1" hangingPunct="1"/>
            <a:fld id="{0501A211-B720-7F49-A70E-89458A0F1EDD}" type="slidenum">
              <a:rPr lang="en-US">
                <a:latin typeface="Arial" charset="0"/>
              </a:rPr>
              <a:pPr eaLnBrk="1" hangingPunct="1"/>
              <a:t>2</a:t>
            </a:fld>
            <a:endParaRPr lang="en-US" dirty="0">
              <a:latin typeface="Arial" charset="0"/>
            </a:endParaRPr>
          </a:p>
        </p:txBody>
      </p:sp>
    </p:spTree>
    <p:extLst>
      <p:ext uri="{BB962C8B-B14F-4D97-AF65-F5344CB8AC3E}">
        <p14:creationId xmlns:p14="http://schemas.microsoft.com/office/powerpoint/2010/main" val="2627594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a:ln/>
        </p:spPr>
      </p:sp>
      <p:sp>
        <p:nvSpPr>
          <p:cNvPr id="204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dirty="0">
              <a:latin typeface="Arial" charset="0"/>
              <a:cs typeface="Arial" charset="0"/>
            </a:endParaRPr>
          </a:p>
        </p:txBody>
      </p:sp>
      <p:sp>
        <p:nvSpPr>
          <p:cNvPr id="204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charset="0"/>
                <a:ea typeface="ＭＳ Ｐゴシック" charset="0"/>
                <a:cs typeface="Arial" charset="0"/>
              </a:defRPr>
            </a:lvl1pPr>
            <a:lvl2pPr marL="750602" indent="-288693" eaLnBrk="0" hangingPunct="0">
              <a:defRPr>
                <a:solidFill>
                  <a:schemeClr val="tx1"/>
                </a:solidFill>
                <a:latin typeface="Tahoma" charset="0"/>
                <a:ea typeface="Arial" charset="0"/>
                <a:cs typeface="Arial" charset="0"/>
              </a:defRPr>
            </a:lvl2pPr>
            <a:lvl3pPr marL="1154773" indent="-230955" eaLnBrk="0" hangingPunct="0">
              <a:defRPr>
                <a:solidFill>
                  <a:schemeClr val="tx1"/>
                </a:solidFill>
                <a:latin typeface="Tahoma" charset="0"/>
                <a:ea typeface="Arial" charset="0"/>
                <a:cs typeface="Arial" charset="0"/>
              </a:defRPr>
            </a:lvl3pPr>
            <a:lvl4pPr marL="1616682" indent="-230955" eaLnBrk="0" hangingPunct="0">
              <a:defRPr>
                <a:solidFill>
                  <a:schemeClr val="tx1"/>
                </a:solidFill>
                <a:latin typeface="Tahoma" charset="0"/>
                <a:ea typeface="Arial" charset="0"/>
                <a:cs typeface="Arial" charset="0"/>
              </a:defRPr>
            </a:lvl4pPr>
            <a:lvl5pPr marL="2078591" indent="-230955" eaLnBrk="0" hangingPunct="0">
              <a:defRPr>
                <a:solidFill>
                  <a:schemeClr val="tx1"/>
                </a:solidFill>
                <a:latin typeface="Tahoma" charset="0"/>
                <a:ea typeface="Arial" charset="0"/>
                <a:cs typeface="Arial" charset="0"/>
              </a:defRPr>
            </a:lvl5pPr>
            <a:lvl6pPr marL="2540500" indent="-230955" eaLnBrk="0" fontAlgn="base" hangingPunct="0">
              <a:spcBef>
                <a:spcPct val="0"/>
              </a:spcBef>
              <a:spcAft>
                <a:spcPct val="0"/>
              </a:spcAft>
              <a:defRPr>
                <a:solidFill>
                  <a:schemeClr val="tx1"/>
                </a:solidFill>
                <a:latin typeface="Tahoma" charset="0"/>
                <a:ea typeface="Arial" charset="0"/>
                <a:cs typeface="Arial" charset="0"/>
              </a:defRPr>
            </a:lvl6pPr>
            <a:lvl7pPr marL="3002410" indent="-230955" eaLnBrk="0" fontAlgn="base" hangingPunct="0">
              <a:spcBef>
                <a:spcPct val="0"/>
              </a:spcBef>
              <a:spcAft>
                <a:spcPct val="0"/>
              </a:spcAft>
              <a:defRPr>
                <a:solidFill>
                  <a:schemeClr val="tx1"/>
                </a:solidFill>
                <a:latin typeface="Tahoma" charset="0"/>
                <a:ea typeface="Arial" charset="0"/>
                <a:cs typeface="Arial" charset="0"/>
              </a:defRPr>
            </a:lvl7pPr>
            <a:lvl8pPr marL="3464319" indent="-230955" eaLnBrk="0" fontAlgn="base" hangingPunct="0">
              <a:spcBef>
                <a:spcPct val="0"/>
              </a:spcBef>
              <a:spcAft>
                <a:spcPct val="0"/>
              </a:spcAft>
              <a:defRPr>
                <a:solidFill>
                  <a:schemeClr val="tx1"/>
                </a:solidFill>
                <a:latin typeface="Tahoma" charset="0"/>
                <a:ea typeface="Arial" charset="0"/>
                <a:cs typeface="Arial" charset="0"/>
              </a:defRPr>
            </a:lvl8pPr>
            <a:lvl9pPr marL="3926228" indent="-230955" eaLnBrk="0" fontAlgn="base" hangingPunct="0">
              <a:spcBef>
                <a:spcPct val="0"/>
              </a:spcBef>
              <a:spcAft>
                <a:spcPct val="0"/>
              </a:spcAft>
              <a:defRPr>
                <a:solidFill>
                  <a:schemeClr val="tx1"/>
                </a:solidFill>
                <a:latin typeface="Tahoma" charset="0"/>
                <a:ea typeface="Arial" charset="0"/>
                <a:cs typeface="Arial" charset="0"/>
              </a:defRPr>
            </a:lvl9pPr>
          </a:lstStyle>
          <a:p>
            <a:pPr eaLnBrk="1" hangingPunct="1"/>
            <a:fld id="{73141EA1-82E8-494E-8BD9-2FC3A52D88FF}" type="slidenum">
              <a:rPr lang="en-US">
                <a:latin typeface="Arial" charset="0"/>
              </a:rPr>
              <a:pPr eaLnBrk="1" hangingPunct="1"/>
              <a:t>3</a:t>
            </a:fld>
            <a:endParaRPr lang="en-US" dirty="0">
              <a:latin typeface="Arial" charset="0"/>
            </a:endParaRPr>
          </a:p>
        </p:txBody>
      </p:sp>
    </p:spTree>
    <p:extLst>
      <p:ext uri="{BB962C8B-B14F-4D97-AF65-F5344CB8AC3E}">
        <p14:creationId xmlns:p14="http://schemas.microsoft.com/office/powerpoint/2010/main" val="3236234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dirty="0">
              <a:latin typeface="Arial" charset="0"/>
              <a:cs typeface="Arial" charset="0"/>
            </a:endParaRPr>
          </a:p>
        </p:txBody>
      </p:sp>
      <p:sp>
        <p:nvSpPr>
          <p:cNvPr id="235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charset="0"/>
                <a:ea typeface="ＭＳ Ｐゴシック" charset="0"/>
                <a:cs typeface="Arial" charset="0"/>
              </a:defRPr>
            </a:lvl1pPr>
            <a:lvl2pPr marL="750602" indent="-288693" eaLnBrk="0" hangingPunct="0">
              <a:defRPr>
                <a:solidFill>
                  <a:schemeClr val="tx1"/>
                </a:solidFill>
                <a:latin typeface="Tahoma" charset="0"/>
                <a:ea typeface="Arial" charset="0"/>
                <a:cs typeface="Arial" charset="0"/>
              </a:defRPr>
            </a:lvl2pPr>
            <a:lvl3pPr marL="1154773" indent="-230955" eaLnBrk="0" hangingPunct="0">
              <a:defRPr>
                <a:solidFill>
                  <a:schemeClr val="tx1"/>
                </a:solidFill>
                <a:latin typeface="Tahoma" charset="0"/>
                <a:ea typeface="Arial" charset="0"/>
                <a:cs typeface="Arial" charset="0"/>
              </a:defRPr>
            </a:lvl3pPr>
            <a:lvl4pPr marL="1616682" indent="-230955" eaLnBrk="0" hangingPunct="0">
              <a:defRPr>
                <a:solidFill>
                  <a:schemeClr val="tx1"/>
                </a:solidFill>
                <a:latin typeface="Tahoma" charset="0"/>
                <a:ea typeface="Arial" charset="0"/>
                <a:cs typeface="Arial" charset="0"/>
              </a:defRPr>
            </a:lvl4pPr>
            <a:lvl5pPr marL="2078591" indent="-230955" eaLnBrk="0" hangingPunct="0">
              <a:defRPr>
                <a:solidFill>
                  <a:schemeClr val="tx1"/>
                </a:solidFill>
                <a:latin typeface="Tahoma" charset="0"/>
                <a:ea typeface="Arial" charset="0"/>
                <a:cs typeface="Arial" charset="0"/>
              </a:defRPr>
            </a:lvl5pPr>
            <a:lvl6pPr marL="2540500" indent="-230955" eaLnBrk="0" fontAlgn="base" hangingPunct="0">
              <a:spcBef>
                <a:spcPct val="0"/>
              </a:spcBef>
              <a:spcAft>
                <a:spcPct val="0"/>
              </a:spcAft>
              <a:defRPr>
                <a:solidFill>
                  <a:schemeClr val="tx1"/>
                </a:solidFill>
                <a:latin typeface="Tahoma" charset="0"/>
                <a:ea typeface="Arial" charset="0"/>
                <a:cs typeface="Arial" charset="0"/>
              </a:defRPr>
            </a:lvl6pPr>
            <a:lvl7pPr marL="3002410" indent="-230955" eaLnBrk="0" fontAlgn="base" hangingPunct="0">
              <a:spcBef>
                <a:spcPct val="0"/>
              </a:spcBef>
              <a:spcAft>
                <a:spcPct val="0"/>
              </a:spcAft>
              <a:defRPr>
                <a:solidFill>
                  <a:schemeClr val="tx1"/>
                </a:solidFill>
                <a:latin typeface="Tahoma" charset="0"/>
                <a:ea typeface="Arial" charset="0"/>
                <a:cs typeface="Arial" charset="0"/>
              </a:defRPr>
            </a:lvl7pPr>
            <a:lvl8pPr marL="3464319" indent="-230955" eaLnBrk="0" fontAlgn="base" hangingPunct="0">
              <a:spcBef>
                <a:spcPct val="0"/>
              </a:spcBef>
              <a:spcAft>
                <a:spcPct val="0"/>
              </a:spcAft>
              <a:defRPr>
                <a:solidFill>
                  <a:schemeClr val="tx1"/>
                </a:solidFill>
                <a:latin typeface="Tahoma" charset="0"/>
                <a:ea typeface="Arial" charset="0"/>
                <a:cs typeface="Arial" charset="0"/>
              </a:defRPr>
            </a:lvl8pPr>
            <a:lvl9pPr marL="3926228" indent="-230955" eaLnBrk="0" fontAlgn="base" hangingPunct="0">
              <a:spcBef>
                <a:spcPct val="0"/>
              </a:spcBef>
              <a:spcAft>
                <a:spcPct val="0"/>
              </a:spcAft>
              <a:defRPr>
                <a:solidFill>
                  <a:schemeClr val="tx1"/>
                </a:solidFill>
                <a:latin typeface="Tahoma" charset="0"/>
                <a:ea typeface="Arial" charset="0"/>
                <a:cs typeface="Arial" charset="0"/>
              </a:defRPr>
            </a:lvl9pPr>
          </a:lstStyle>
          <a:p>
            <a:pPr eaLnBrk="1" hangingPunct="1"/>
            <a:fld id="{8655CF54-65A1-7643-B8E2-E3D354F12C0B}" type="slidenum">
              <a:rPr lang="en-US">
                <a:latin typeface="Arial" charset="0"/>
              </a:rPr>
              <a:pPr eaLnBrk="1" hangingPunct="1"/>
              <a:t>12</a:t>
            </a:fld>
            <a:endParaRPr lang="en-US" dirty="0">
              <a:latin typeface="Arial" charset="0"/>
            </a:endParaRPr>
          </a:p>
        </p:txBody>
      </p:sp>
    </p:spTree>
    <p:extLst>
      <p:ext uri="{BB962C8B-B14F-4D97-AF65-F5344CB8AC3E}">
        <p14:creationId xmlns:p14="http://schemas.microsoft.com/office/powerpoint/2010/main" val="173531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a:ln/>
        </p:spPr>
      </p:sp>
      <p:sp>
        <p:nvSpPr>
          <p:cNvPr id="266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dirty="0">
              <a:latin typeface="Arial" charset="0"/>
              <a:cs typeface="Arial" charset="0"/>
            </a:endParaRPr>
          </a:p>
        </p:txBody>
      </p:sp>
      <p:sp>
        <p:nvSpPr>
          <p:cNvPr id="266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charset="0"/>
                <a:ea typeface="ＭＳ Ｐゴシック" charset="0"/>
                <a:cs typeface="Arial" charset="0"/>
              </a:defRPr>
            </a:lvl1pPr>
            <a:lvl2pPr marL="750602" indent="-288693" eaLnBrk="0" hangingPunct="0">
              <a:defRPr>
                <a:solidFill>
                  <a:schemeClr val="tx1"/>
                </a:solidFill>
                <a:latin typeface="Tahoma" charset="0"/>
                <a:ea typeface="Arial" charset="0"/>
                <a:cs typeface="Arial" charset="0"/>
              </a:defRPr>
            </a:lvl2pPr>
            <a:lvl3pPr marL="1154773" indent="-230955" eaLnBrk="0" hangingPunct="0">
              <a:defRPr>
                <a:solidFill>
                  <a:schemeClr val="tx1"/>
                </a:solidFill>
                <a:latin typeface="Tahoma" charset="0"/>
                <a:ea typeface="Arial" charset="0"/>
                <a:cs typeface="Arial" charset="0"/>
              </a:defRPr>
            </a:lvl3pPr>
            <a:lvl4pPr marL="1616682" indent="-230955" eaLnBrk="0" hangingPunct="0">
              <a:defRPr>
                <a:solidFill>
                  <a:schemeClr val="tx1"/>
                </a:solidFill>
                <a:latin typeface="Tahoma" charset="0"/>
                <a:ea typeface="Arial" charset="0"/>
                <a:cs typeface="Arial" charset="0"/>
              </a:defRPr>
            </a:lvl4pPr>
            <a:lvl5pPr marL="2078591" indent="-230955" eaLnBrk="0" hangingPunct="0">
              <a:defRPr>
                <a:solidFill>
                  <a:schemeClr val="tx1"/>
                </a:solidFill>
                <a:latin typeface="Tahoma" charset="0"/>
                <a:ea typeface="Arial" charset="0"/>
                <a:cs typeface="Arial" charset="0"/>
              </a:defRPr>
            </a:lvl5pPr>
            <a:lvl6pPr marL="2540500" indent="-230955" eaLnBrk="0" fontAlgn="base" hangingPunct="0">
              <a:spcBef>
                <a:spcPct val="0"/>
              </a:spcBef>
              <a:spcAft>
                <a:spcPct val="0"/>
              </a:spcAft>
              <a:defRPr>
                <a:solidFill>
                  <a:schemeClr val="tx1"/>
                </a:solidFill>
                <a:latin typeface="Tahoma" charset="0"/>
                <a:ea typeface="Arial" charset="0"/>
                <a:cs typeface="Arial" charset="0"/>
              </a:defRPr>
            </a:lvl6pPr>
            <a:lvl7pPr marL="3002410" indent="-230955" eaLnBrk="0" fontAlgn="base" hangingPunct="0">
              <a:spcBef>
                <a:spcPct val="0"/>
              </a:spcBef>
              <a:spcAft>
                <a:spcPct val="0"/>
              </a:spcAft>
              <a:defRPr>
                <a:solidFill>
                  <a:schemeClr val="tx1"/>
                </a:solidFill>
                <a:latin typeface="Tahoma" charset="0"/>
                <a:ea typeface="Arial" charset="0"/>
                <a:cs typeface="Arial" charset="0"/>
              </a:defRPr>
            </a:lvl7pPr>
            <a:lvl8pPr marL="3464319" indent="-230955" eaLnBrk="0" fontAlgn="base" hangingPunct="0">
              <a:spcBef>
                <a:spcPct val="0"/>
              </a:spcBef>
              <a:spcAft>
                <a:spcPct val="0"/>
              </a:spcAft>
              <a:defRPr>
                <a:solidFill>
                  <a:schemeClr val="tx1"/>
                </a:solidFill>
                <a:latin typeface="Tahoma" charset="0"/>
                <a:ea typeface="Arial" charset="0"/>
                <a:cs typeface="Arial" charset="0"/>
              </a:defRPr>
            </a:lvl8pPr>
            <a:lvl9pPr marL="3926228" indent="-230955" eaLnBrk="0" fontAlgn="base" hangingPunct="0">
              <a:spcBef>
                <a:spcPct val="0"/>
              </a:spcBef>
              <a:spcAft>
                <a:spcPct val="0"/>
              </a:spcAft>
              <a:defRPr>
                <a:solidFill>
                  <a:schemeClr val="tx1"/>
                </a:solidFill>
                <a:latin typeface="Tahoma" charset="0"/>
                <a:ea typeface="Arial" charset="0"/>
                <a:cs typeface="Arial" charset="0"/>
              </a:defRPr>
            </a:lvl9pPr>
          </a:lstStyle>
          <a:p>
            <a:pPr eaLnBrk="1" hangingPunct="1"/>
            <a:fld id="{3378A287-58CE-8C4E-B32E-65512ED238C5}" type="slidenum">
              <a:rPr lang="en-US">
                <a:latin typeface="Arial" charset="0"/>
              </a:rPr>
              <a:pPr eaLnBrk="1" hangingPunct="1"/>
              <a:t>14</a:t>
            </a:fld>
            <a:endParaRPr lang="en-US" dirty="0">
              <a:latin typeface="Arial" charset="0"/>
            </a:endParaRPr>
          </a:p>
        </p:txBody>
      </p:sp>
    </p:spTree>
    <p:extLst>
      <p:ext uri="{BB962C8B-B14F-4D97-AF65-F5344CB8AC3E}">
        <p14:creationId xmlns:p14="http://schemas.microsoft.com/office/powerpoint/2010/main" val="9750093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8" name="Picture 17" descr="noc_performance_graphic[FINAL]-01.png"/>
          <p:cNvPicPr>
            <a:picLocks noChangeAspect="1"/>
          </p:cNvPicPr>
          <p:nvPr userDrawn="1"/>
        </p:nvPicPr>
        <p:blipFill>
          <a:blip r:embed="rId2" cstate="print"/>
          <a:stretch>
            <a:fillRect/>
          </a:stretch>
        </p:blipFill>
        <p:spPr>
          <a:xfrm>
            <a:off x="0" y="0"/>
            <a:ext cx="9144000" cy="6858000"/>
          </a:xfrm>
          <a:prstGeom prst="rect">
            <a:avLst/>
          </a:prstGeom>
        </p:spPr>
      </p:pic>
      <p:sp>
        <p:nvSpPr>
          <p:cNvPr id="26" name="Title 4"/>
          <p:cNvSpPr>
            <a:spLocks noGrp="1"/>
          </p:cNvSpPr>
          <p:nvPr>
            <p:ph type="ctrTitle" hasCustomPrompt="1"/>
          </p:nvPr>
        </p:nvSpPr>
        <p:spPr>
          <a:xfrm>
            <a:off x="3992881" y="1231163"/>
            <a:ext cx="4864588" cy="2011094"/>
          </a:xfrm>
        </p:spPr>
        <p:txBody>
          <a:bodyPr tIns="457092" bIns="548512"/>
          <a:lstStyle>
            <a:lvl1pPr algn="r">
              <a:defRPr sz="3200" b="1" spc="40" baseline="0">
                <a:solidFill>
                  <a:schemeClr val="tx1"/>
                </a:solidFill>
                <a:latin typeface="Arial" pitchFamily="34" charset="0"/>
                <a:cs typeface="Arial" pitchFamily="34" charset="0"/>
              </a:defRPr>
            </a:lvl1pPr>
          </a:lstStyle>
          <a:p>
            <a:r>
              <a:rPr lang="en-US" dirty="0" smtClean="0"/>
              <a:t>Main Title, Font: </a:t>
            </a:r>
            <a:br>
              <a:rPr lang="en-US" dirty="0" smtClean="0"/>
            </a:br>
            <a:r>
              <a:rPr lang="en-US" dirty="0" smtClean="0"/>
              <a:t>Arial Bold 32pt.</a:t>
            </a:r>
            <a:endParaRPr lang="en-US" dirty="0"/>
          </a:p>
        </p:txBody>
      </p:sp>
      <p:sp>
        <p:nvSpPr>
          <p:cNvPr id="27" name="Text Placeholder 32"/>
          <p:cNvSpPr>
            <a:spLocks noGrp="1"/>
          </p:cNvSpPr>
          <p:nvPr>
            <p:ph type="body" sz="quarter" idx="14" hasCustomPrompt="1"/>
          </p:nvPr>
        </p:nvSpPr>
        <p:spPr>
          <a:xfrm>
            <a:off x="3885636" y="4263457"/>
            <a:ext cx="4968114" cy="457200"/>
          </a:xfrm>
        </p:spPr>
        <p:txBody>
          <a:bodyPr wrap="none" tIns="0"/>
          <a:lstStyle>
            <a:lvl1pPr algn="r">
              <a:buNone/>
              <a:defRPr sz="2000" baseline="0">
                <a:solidFill>
                  <a:schemeClr val="tx1"/>
                </a:solidFill>
                <a:latin typeface="Arial" pitchFamily="34" charset="0"/>
                <a:cs typeface="Arial" pitchFamily="34" charset="0"/>
              </a:defRPr>
            </a:lvl1pPr>
            <a:lvl2pPr>
              <a:buNone/>
              <a:defRPr sz="2000"/>
            </a:lvl2pPr>
            <a:lvl3pPr>
              <a:buNone/>
              <a:defRPr sz="2000"/>
            </a:lvl3pPr>
            <a:lvl4pPr>
              <a:buNone/>
              <a:defRPr sz="2000"/>
            </a:lvl4pPr>
            <a:lvl5pPr>
              <a:buNone/>
              <a:defRPr sz="2000"/>
            </a:lvl5pPr>
          </a:lstStyle>
          <a:p>
            <a:pPr lvl="0"/>
            <a:r>
              <a:rPr lang="en-US" dirty="0" smtClean="0"/>
              <a:t>Meeting date(s), Arial 20pt.</a:t>
            </a:r>
            <a:endParaRPr lang="en-US" dirty="0"/>
          </a:p>
        </p:txBody>
      </p:sp>
      <p:sp>
        <p:nvSpPr>
          <p:cNvPr id="28" name="Text Placeholder 37"/>
          <p:cNvSpPr>
            <a:spLocks noGrp="1"/>
          </p:cNvSpPr>
          <p:nvPr>
            <p:ph type="body" sz="quarter" idx="15" hasCustomPrompt="1"/>
          </p:nvPr>
        </p:nvSpPr>
        <p:spPr>
          <a:xfrm>
            <a:off x="3886164" y="4722131"/>
            <a:ext cx="4972728" cy="457200"/>
          </a:xfrm>
        </p:spPr>
        <p:txBody>
          <a:bodyPr wrap="none" bIns="18283" anchor="b" anchorCtr="0"/>
          <a:lstStyle>
            <a:lvl1pPr algn="r">
              <a:buNone/>
              <a:defRPr baseline="0">
                <a:solidFill>
                  <a:schemeClr val="tx1"/>
                </a:solidFill>
                <a:latin typeface="Arial" pitchFamily="34" charset="0"/>
                <a:cs typeface="Arial" pitchFamily="34" charset="0"/>
              </a:defRPr>
            </a:lvl1pPr>
            <a:lvl2pPr>
              <a:buNone/>
              <a:defRPr/>
            </a:lvl2pPr>
            <a:lvl3pPr>
              <a:buNone/>
              <a:defRPr/>
            </a:lvl3pPr>
            <a:lvl4pPr>
              <a:buNone/>
              <a:defRPr/>
            </a:lvl4pPr>
            <a:lvl5pPr>
              <a:buNone/>
              <a:defRPr/>
            </a:lvl5pPr>
          </a:lstStyle>
          <a:p>
            <a:pPr lvl="0"/>
            <a:r>
              <a:rPr lang="en-US" dirty="0" smtClean="0"/>
              <a:t>Speaker’s name, Arial 20pt.</a:t>
            </a:r>
            <a:endParaRPr lang="en-US" dirty="0"/>
          </a:p>
        </p:txBody>
      </p:sp>
      <p:sp>
        <p:nvSpPr>
          <p:cNvPr id="29" name="Text Placeholder 40"/>
          <p:cNvSpPr>
            <a:spLocks noGrp="1"/>
          </p:cNvSpPr>
          <p:nvPr>
            <p:ph type="body" sz="quarter" idx="16" hasCustomPrompt="1"/>
          </p:nvPr>
        </p:nvSpPr>
        <p:spPr>
          <a:xfrm>
            <a:off x="3886164" y="5222875"/>
            <a:ext cx="4972726" cy="381000"/>
          </a:xfrm>
        </p:spPr>
        <p:txBody>
          <a:bodyPr wrap="none" tIns="0" bIns="438810">
            <a:noAutofit/>
          </a:bodyPr>
          <a:lstStyle>
            <a:lvl1pPr algn="r">
              <a:buNone/>
              <a:defRPr sz="1600" baseline="0">
                <a:solidFill>
                  <a:schemeClr val="tx1"/>
                </a:solidFill>
                <a:latin typeface="Arial" pitchFamily="34" charset="0"/>
                <a:cs typeface="Arial" pitchFamily="34" charset="0"/>
              </a:defRPr>
            </a:lvl1pPr>
            <a:lvl2pPr>
              <a:buNone/>
              <a:defRPr sz="1800"/>
            </a:lvl2pPr>
            <a:lvl3pPr>
              <a:buNone/>
              <a:defRPr sz="1800"/>
            </a:lvl3pPr>
            <a:lvl4pPr>
              <a:buNone/>
              <a:defRPr sz="1800"/>
            </a:lvl4pPr>
            <a:lvl5pPr>
              <a:buNone/>
              <a:defRPr sz="1800"/>
            </a:lvl5pPr>
          </a:lstStyle>
          <a:p>
            <a:pPr lvl="0"/>
            <a:r>
              <a:rPr lang="en-US" dirty="0" smtClean="0"/>
              <a:t>Speaker’s title, Arial 16pt.</a:t>
            </a:r>
            <a:endParaRPr lang="en-US" dirty="0"/>
          </a:p>
        </p:txBody>
      </p:sp>
      <p:sp>
        <p:nvSpPr>
          <p:cNvPr id="30" name="Text Placeholder 43"/>
          <p:cNvSpPr>
            <a:spLocks noGrp="1"/>
          </p:cNvSpPr>
          <p:nvPr>
            <p:ph type="body" sz="quarter" idx="17" hasCustomPrompt="1"/>
          </p:nvPr>
        </p:nvSpPr>
        <p:spPr>
          <a:xfrm>
            <a:off x="3894627" y="3760788"/>
            <a:ext cx="4959912" cy="457200"/>
          </a:xfrm>
        </p:spPr>
        <p:txBody>
          <a:bodyPr wrap="square" anchor="ctr" anchorCtr="0">
            <a:noAutofit/>
          </a:bodyPr>
          <a:lstStyle>
            <a:lvl1pPr algn="r">
              <a:buNone/>
              <a:defRPr sz="2400" b="1" spc="20" baseline="0">
                <a:solidFill>
                  <a:schemeClr val="tx1"/>
                </a:solidFill>
                <a:latin typeface="Arial" pitchFamily="34" charset="0"/>
                <a:cs typeface="Arial" pitchFamily="34" charset="0"/>
              </a:defRPr>
            </a:lvl1pPr>
            <a:lvl2pPr>
              <a:buNone/>
              <a:defRPr/>
            </a:lvl2pPr>
            <a:lvl3pPr>
              <a:buNone/>
              <a:defRPr/>
            </a:lvl3pPr>
            <a:lvl4pPr>
              <a:buNone/>
              <a:defRPr/>
            </a:lvl4pPr>
            <a:lvl5pPr>
              <a:buNone/>
              <a:defRPr/>
            </a:lvl5pPr>
          </a:lstStyle>
          <a:p>
            <a:pPr lvl="0"/>
            <a:r>
              <a:rPr lang="en-US" dirty="0" smtClean="0"/>
              <a:t>Sub-title, Arial Bold 24pt.</a:t>
            </a:r>
            <a:endParaRPr lang="en-US" dirty="0"/>
          </a:p>
        </p:txBody>
      </p:sp>
      <p:pic>
        <p:nvPicPr>
          <p:cNvPr id="31" name="Picture 30" descr="noc_white_PNG.png"/>
          <p:cNvPicPr>
            <a:picLocks noChangeAspect="1"/>
          </p:cNvPicPr>
          <p:nvPr userDrawn="1"/>
        </p:nvPicPr>
        <p:blipFill>
          <a:blip r:embed="rId3" cstate="print"/>
          <a:srcRect l="2146" r="3456"/>
          <a:stretch>
            <a:fillRect/>
          </a:stretch>
        </p:blipFill>
        <p:spPr>
          <a:xfrm>
            <a:off x="1512594" y="1838172"/>
            <a:ext cx="1928683" cy="569855"/>
          </a:xfrm>
          <a:prstGeom prst="rect">
            <a:avLst/>
          </a:prstGeom>
        </p:spPr>
      </p:pic>
      <p:sp>
        <p:nvSpPr>
          <p:cNvPr id="32" name="Text Placeholder 27"/>
          <p:cNvSpPr>
            <a:spLocks noGrp="1"/>
          </p:cNvSpPr>
          <p:nvPr>
            <p:ph type="body" sz="quarter" idx="19" hasCustomPrompt="1"/>
          </p:nvPr>
        </p:nvSpPr>
        <p:spPr>
          <a:xfrm>
            <a:off x="4748215" y="0"/>
            <a:ext cx="4059237" cy="118872"/>
          </a:xfrm>
        </p:spPr>
        <p:txBody>
          <a:bodyPr tIns="0">
            <a:noAutofit/>
          </a:bodyPr>
          <a:lstStyle>
            <a:lvl1pPr marL="0" indent="0" algn="ctr">
              <a:buNone/>
              <a:defRPr sz="700">
                <a:solidFill>
                  <a:srgbClr val="FF0000"/>
                </a:solidFill>
                <a:latin typeface="Arial Narrow" pitchFamily="34" charset="0"/>
              </a:defRPr>
            </a:lvl1pPr>
          </a:lstStyle>
          <a:p>
            <a:pPr lvl="0"/>
            <a:r>
              <a:rPr lang="en-US" dirty="0" smtClean="0"/>
              <a:t>Mark pages according to the proprietary level of information as described in Company Procedure J103 (or remove)</a:t>
            </a:r>
            <a:endParaRPr lang="en-US" dirty="0"/>
          </a:p>
        </p:txBody>
      </p:sp>
      <p:sp>
        <p:nvSpPr>
          <p:cNvPr id="33" name="Text Placeholder 37"/>
          <p:cNvSpPr>
            <a:spLocks noGrp="1"/>
          </p:cNvSpPr>
          <p:nvPr>
            <p:ph type="body" sz="quarter" idx="21" hasCustomPrompt="1"/>
          </p:nvPr>
        </p:nvSpPr>
        <p:spPr>
          <a:xfrm>
            <a:off x="4748215" y="6737350"/>
            <a:ext cx="4059237" cy="120650"/>
          </a:xfrm>
        </p:spPr>
        <p:txBody>
          <a:bodyPr bIns="0" anchor="b" anchorCtr="0">
            <a:noAutofit/>
          </a:bodyPr>
          <a:lstStyle>
            <a:lvl1pPr marL="0" indent="0" algn="ctr">
              <a:buNone/>
              <a:defRPr sz="700">
                <a:solidFill>
                  <a:srgbClr val="FF0000"/>
                </a:solidFill>
                <a:latin typeface="Arial Narrow" pitchFamily="34" charset="0"/>
              </a:defRPr>
            </a:lvl1pPr>
          </a:lstStyle>
          <a:p>
            <a:pPr lvl="0"/>
            <a:r>
              <a:rPr lang="en-US" dirty="0" smtClean="0"/>
              <a:t>Mark pages according to the proprietary level of information as described in Company Procedure J103 (or remove)</a:t>
            </a:r>
            <a:endParaRPr lang="en-US" dirty="0"/>
          </a:p>
        </p:txBody>
      </p:sp>
      <p:sp>
        <p:nvSpPr>
          <p:cNvPr id="15" name="Text Placeholder 14"/>
          <p:cNvSpPr>
            <a:spLocks noGrp="1"/>
          </p:cNvSpPr>
          <p:nvPr>
            <p:ph type="body" sz="quarter" idx="22" hasCustomPrompt="1"/>
          </p:nvPr>
        </p:nvSpPr>
        <p:spPr>
          <a:xfrm>
            <a:off x="0" y="4972052"/>
            <a:ext cx="3282950" cy="512763"/>
          </a:xfrm>
          <a:solidFill>
            <a:schemeClr val="bg1">
              <a:alpha val="50000"/>
            </a:schemeClr>
          </a:solidFill>
          <a:ln w="12700">
            <a:solidFill>
              <a:schemeClr val="bg1">
                <a:lumMod val="85000"/>
              </a:schemeClr>
            </a:solidFill>
          </a:ln>
        </p:spPr>
        <p:txBody>
          <a:bodyPr>
            <a:noAutofit/>
          </a:bodyPr>
          <a:lstStyle>
            <a:lvl1pPr marL="0" indent="0" algn="just">
              <a:buNone/>
              <a:defRPr sz="900" baseline="0">
                <a:latin typeface="Arial Narrow" pitchFamily="34" charset="0"/>
              </a:defRPr>
            </a:lvl1pPr>
            <a:lvl2pPr algn="just">
              <a:buNone/>
              <a:defRPr sz="900">
                <a:latin typeface="Arial Narrow" pitchFamily="34" charset="0"/>
              </a:defRPr>
            </a:lvl2pPr>
            <a:lvl3pPr algn="just">
              <a:buNone/>
              <a:defRPr sz="900">
                <a:latin typeface="Arial Narrow" pitchFamily="34" charset="0"/>
              </a:defRPr>
            </a:lvl3pPr>
            <a:lvl4pPr algn="just">
              <a:buNone/>
              <a:defRPr sz="900">
                <a:latin typeface="Arial Narrow" pitchFamily="34" charset="0"/>
              </a:defRPr>
            </a:lvl4pPr>
            <a:lvl5pPr algn="just">
              <a:buNone/>
              <a:defRPr sz="900">
                <a:latin typeface="Arial Narrow" pitchFamily="34" charset="0"/>
              </a:defRPr>
            </a:lvl5pPr>
          </a:lstStyle>
          <a:p>
            <a:pPr lvl="0"/>
            <a:r>
              <a:rPr lang="en-US" dirty="0" smtClean="0"/>
              <a:t>Insert Government required information here or delete this text box. Insert Government required information here or delete this text box. Insert Government required information here or delete this text box.</a:t>
            </a:r>
            <a:endParaRPr lang="en-US" dirty="0"/>
          </a:p>
        </p:txBody>
      </p:sp>
      <p:sp>
        <p:nvSpPr>
          <p:cNvPr id="17" name="Text Placeholder 16"/>
          <p:cNvSpPr>
            <a:spLocks noGrp="1"/>
          </p:cNvSpPr>
          <p:nvPr>
            <p:ph type="body" sz="quarter" idx="23" hasCustomPrompt="1"/>
          </p:nvPr>
        </p:nvSpPr>
        <p:spPr>
          <a:xfrm>
            <a:off x="2" y="5603875"/>
            <a:ext cx="6416675" cy="514350"/>
          </a:xfrm>
          <a:solidFill>
            <a:schemeClr val="bg1">
              <a:alpha val="50000"/>
            </a:schemeClr>
          </a:solidFill>
        </p:spPr>
        <p:txBody>
          <a:bodyPr>
            <a:normAutofit/>
          </a:bodyPr>
          <a:lstStyle>
            <a:lvl1pPr marL="0" indent="0" algn="just">
              <a:buNone/>
              <a:defRPr sz="900">
                <a:latin typeface="Arial Narrow" pitchFamily="34" charset="0"/>
              </a:defRPr>
            </a:lvl1pPr>
          </a:lstStyle>
          <a:p>
            <a:pPr lvl="0"/>
            <a:r>
              <a:rPr lang="en-US" dirty="0" smtClean="0"/>
              <a:t>Insert Government required information here or delete this text box. Insert Government required information here or delete this text box. Insert Government required information here or delete this text box. Insert Government required information here or delete this text box. Insert Government required information here or delete this text box. Insert Government required information here or delete this text box.</a:t>
            </a:r>
            <a:endParaRPr lang="en-US" dirty="0"/>
          </a:p>
        </p:txBody>
      </p:sp>
      <p:sp>
        <p:nvSpPr>
          <p:cNvPr id="19" name="Text Placeholder 18"/>
          <p:cNvSpPr>
            <a:spLocks noGrp="1"/>
          </p:cNvSpPr>
          <p:nvPr>
            <p:ph type="body" sz="quarter" idx="24" hasCustomPrompt="1"/>
          </p:nvPr>
        </p:nvSpPr>
        <p:spPr>
          <a:xfrm>
            <a:off x="2" y="6224588"/>
            <a:ext cx="6416675" cy="512762"/>
          </a:xfrm>
          <a:solidFill>
            <a:schemeClr val="bg1">
              <a:alpha val="50000"/>
            </a:schemeClr>
          </a:solidFill>
        </p:spPr>
        <p:txBody>
          <a:bodyPr>
            <a:normAutofit/>
          </a:bodyPr>
          <a:lstStyle>
            <a:lvl1pPr marL="0" indent="0">
              <a:buNone/>
              <a:defRPr sz="900">
                <a:latin typeface="Arial Narrow" pitchFamily="34" charset="0"/>
              </a:defRPr>
            </a:lvl1pPr>
          </a:lstStyle>
          <a:p>
            <a:pPr lvl="0"/>
            <a:r>
              <a:rPr lang="en-US" dirty="0" smtClean="0"/>
              <a:t>Insert Government required information here or delete this text box. Insert Government required information here or delete this text box. Insert Government required information here or delete this text box. Insert Government required information here or delete this text box. Insert Government required information here or delete this text box. Insert Government required information here or delete this text box.</a:t>
            </a:r>
            <a:endParaRPr lang="en-US" dirty="0"/>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Break Slide">
    <p:spTree>
      <p:nvGrpSpPr>
        <p:cNvPr id="1" name=""/>
        <p:cNvGrpSpPr/>
        <p:nvPr/>
      </p:nvGrpSpPr>
      <p:grpSpPr>
        <a:xfrm>
          <a:off x="0" y="0"/>
          <a:ext cx="0" cy="0"/>
          <a:chOff x="0" y="0"/>
          <a:chExt cx="0" cy="0"/>
        </a:xfrm>
      </p:grpSpPr>
      <p:pic>
        <p:nvPicPr>
          <p:cNvPr id="9" name="Picture 8" descr="noc_performance_graphic[FINAL]-01.png"/>
          <p:cNvPicPr>
            <a:picLocks noChangeAspect="1"/>
          </p:cNvPicPr>
          <p:nvPr userDrawn="1"/>
        </p:nvPicPr>
        <p:blipFill>
          <a:blip r:embed="rId2" cstate="print"/>
          <a:stretch>
            <a:fillRect/>
          </a:stretch>
        </p:blipFill>
        <p:spPr>
          <a:xfrm>
            <a:off x="0" y="0"/>
            <a:ext cx="9144000" cy="6858000"/>
          </a:xfrm>
          <a:prstGeom prst="rect">
            <a:avLst/>
          </a:prstGeom>
        </p:spPr>
      </p:pic>
      <p:sp>
        <p:nvSpPr>
          <p:cNvPr id="10" name="Rectangle 9"/>
          <p:cNvSpPr/>
          <p:nvPr userDrawn="1"/>
        </p:nvSpPr>
        <p:spPr>
          <a:xfrm>
            <a:off x="0" y="0"/>
            <a:ext cx="9144000" cy="6858000"/>
          </a:xfrm>
          <a:prstGeom prst="rect">
            <a:avLst/>
          </a:prstGeom>
          <a:solidFill>
            <a:schemeClr val="bg1">
              <a:alpha val="50000"/>
            </a:schemeClr>
          </a:solidFill>
          <a:ln>
            <a:noFill/>
          </a:ln>
        </p:spPr>
        <p:style>
          <a:lnRef idx="2">
            <a:schemeClr val="accent1"/>
          </a:lnRef>
          <a:fillRef idx="1">
            <a:schemeClr val="lt1"/>
          </a:fillRef>
          <a:effectRef idx="0">
            <a:schemeClr val="accent1"/>
          </a:effectRef>
          <a:fontRef idx="minor">
            <a:schemeClr val="dk1"/>
          </a:fontRef>
        </p:style>
        <p:txBody>
          <a:bodyPr lIns="91418" tIns="45709" rIns="91418" bIns="45709" rtlCol="0" anchor="ctr"/>
          <a:lstStyle/>
          <a:p>
            <a:pPr algn="ctr"/>
            <a:endParaRPr lang="en-US" dirty="0"/>
          </a:p>
        </p:txBody>
      </p:sp>
      <p:sp>
        <p:nvSpPr>
          <p:cNvPr id="30" name="Text Placeholder 43"/>
          <p:cNvSpPr>
            <a:spLocks noGrp="1"/>
          </p:cNvSpPr>
          <p:nvPr>
            <p:ph type="body" sz="quarter" idx="17" hasCustomPrompt="1"/>
          </p:nvPr>
        </p:nvSpPr>
        <p:spPr>
          <a:xfrm>
            <a:off x="3444242" y="3200400"/>
            <a:ext cx="5410297" cy="457200"/>
          </a:xfrm>
        </p:spPr>
        <p:txBody>
          <a:bodyPr wrap="square" anchor="ctr" anchorCtr="0">
            <a:noAutofit/>
          </a:bodyPr>
          <a:lstStyle>
            <a:lvl1pPr algn="r">
              <a:buNone/>
              <a:defRPr sz="2400" b="1" spc="20" baseline="0">
                <a:solidFill>
                  <a:schemeClr val="tx1"/>
                </a:solidFill>
                <a:latin typeface="Arial" pitchFamily="34" charset="0"/>
                <a:cs typeface="Arial" pitchFamily="34" charset="0"/>
              </a:defRPr>
            </a:lvl1pPr>
            <a:lvl2pPr>
              <a:buNone/>
              <a:defRPr/>
            </a:lvl2pPr>
            <a:lvl3pPr>
              <a:buNone/>
              <a:defRPr/>
            </a:lvl3pPr>
            <a:lvl4pPr>
              <a:buNone/>
              <a:defRPr/>
            </a:lvl4pPr>
            <a:lvl5pPr>
              <a:buNone/>
              <a:defRPr/>
            </a:lvl5pPr>
          </a:lstStyle>
          <a:p>
            <a:pPr lvl="0"/>
            <a:r>
              <a:rPr lang="en-US" dirty="0" smtClean="0"/>
              <a:t>Section Break (Click to Add Title)</a:t>
            </a:r>
            <a:endParaRPr lang="en-US" dirty="0"/>
          </a:p>
        </p:txBody>
      </p:sp>
      <p:pic>
        <p:nvPicPr>
          <p:cNvPr id="31" name="Picture 30" descr="noc_white_PNG.png"/>
          <p:cNvPicPr>
            <a:picLocks noChangeAspect="1"/>
          </p:cNvPicPr>
          <p:nvPr userDrawn="1"/>
        </p:nvPicPr>
        <p:blipFill>
          <a:blip r:embed="rId3" cstate="print"/>
          <a:srcRect l="2146" r="3456"/>
          <a:stretch>
            <a:fillRect/>
          </a:stretch>
        </p:blipFill>
        <p:spPr>
          <a:xfrm>
            <a:off x="1119190" y="3209771"/>
            <a:ext cx="1928683" cy="569855"/>
          </a:xfrm>
          <a:prstGeom prst="rect">
            <a:avLst/>
          </a:prstGeom>
        </p:spPr>
      </p:pic>
      <p:sp>
        <p:nvSpPr>
          <p:cNvPr id="32" name="Text Placeholder 27"/>
          <p:cNvSpPr>
            <a:spLocks noGrp="1"/>
          </p:cNvSpPr>
          <p:nvPr>
            <p:ph type="body" sz="quarter" idx="19" hasCustomPrompt="1"/>
          </p:nvPr>
        </p:nvSpPr>
        <p:spPr>
          <a:xfrm>
            <a:off x="4748215" y="0"/>
            <a:ext cx="4059237" cy="118872"/>
          </a:xfrm>
        </p:spPr>
        <p:txBody>
          <a:bodyPr tIns="0">
            <a:noAutofit/>
          </a:bodyPr>
          <a:lstStyle>
            <a:lvl1pPr marL="0" indent="0" algn="ctr">
              <a:buNone/>
              <a:defRPr sz="700">
                <a:solidFill>
                  <a:srgbClr val="FF0000"/>
                </a:solidFill>
                <a:latin typeface="Arial Narrow" pitchFamily="34" charset="0"/>
              </a:defRPr>
            </a:lvl1pPr>
          </a:lstStyle>
          <a:p>
            <a:pPr lvl="0"/>
            <a:r>
              <a:rPr lang="en-US" dirty="0" smtClean="0"/>
              <a:t>Mark pages according to the proprietary level of information as described in Company Procedure J103 (or remove)</a:t>
            </a:r>
            <a:endParaRPr lang="en-US" dirty="0"/>
          </a:p>
        </p:txBody>
      </p:sp>
      <p:sp>
        <p:nvSpPr>
          <p:cNvPr id="33" name="Text Placeholder 37"/>
          <p:cNvSpPr>
            <a:spLocks noGrp="1"/>
          </p:cNvSpPr>
          <p:nvPr>
            <p:ph type="body" sz="quarter" idx="21" hasCustomPrompt="1"/>
          </p:nvPr>
        </p:nvSpPr>
        <p:spPr>
          <a:xfrm>
            <a:off x="4748215" y="6737350"/>
            <a:ext cx="4059237" cy="120650"/>
          </a:xfrm>
        </p:spPr>
        <p:txBody>
          <a:bodyPr bIns="0" anchor="b" anchorCtr="0">
            <a:noAutofit/>
          </a:bodyPr>
          <a:lstStyle>
            <a:lvl1pPr marL="0" indent="0" algn="ctr">
              <a:buNone/>
              <a:defRPr sz="700">
                <a:solidFill>
                  <a:srgbClr val="FF0000"/>
                </a:solidFill>
                <a:latin typeface="Arial Narrow" pitchFamily="34" charset="0"/>
              </a:defRPr>
            </a:lvl1pPr>
          </a:lstStyle>
          <a:p>
            <a:pPr lvl="0"/>
            <a:r>
              <a:rPr lang="en-US" dirty="0" smtClean="0"/>
              <a:t>Mark pages according to the proprietary level of information as described in Company Procedure J103 (or remove)</a:t>
            </a:r>
            <a:endParaRPr lang="en-US" dirty="0"/>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73152"/>
            <a:ext cx="6705600" cy="8382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04800" y="1402082"/>
            <a:ext cx="8382000" cy="4524333"/>
          </a:xfrm>
        </p:spPr>
        <p:txBody>
          <a:bodyPr/>
          <a:lstStyle>
            <a:lvl1pPr>
              <a:spcBef>
                <a:spcPts val="2400"/>
              </a:spcBef>
              <a:defRPr/>
            </a:lvl1pPr>
            <a:lvl2pPr>
              <a:spcBef>
                <a:spcPts val="600"/>
              </a:spcBef>
              <a:defRPr/>
            </a:lvl2pPr>
            <a:lvl3pPr>
              <a:spcBef>
                <a:spcPts val="600"/>
              </a:spcBef>
              <a:defRPr/>
            </a:lvl3pPr>
            <a:lvl4pPr>
              <a:spcBef>
                <a:spcPts val="600"/>
              </a:spcBef>
              <a:defRPr/>
            </a:lvl4pPr>
            <a:lvl5pPr>
              <a:spcBef>
                <a:spcPts val="6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89"/>
          <p:cNvSpPr>
            <a:spLocks noGrp="1" noChangeArrowheads="1"/>
          </p:cNvSpPr>
          <p:nvPr>
            <p:ph type="sldNum" sz="quarter" idx="11"/>
          </p:nvPr>
        </p:nvSpPr>
        <p:spPr>
          <a:ln/>
        </p:spPr>
        <p:txBody>
          <a:bodyPr/>
          <a:lstStyle>
            <a:lvl1pPr>
              <a:defRPr/>
            </a:lvl1pPr>
          </a:lstStyle>
          <a:p>
            <a:fld id="{F6EFC63E-F8D9-44BB-A462-AC735E845F95}" type="slidenum">
              <a:rPr lang="en-US"/>
              <a:pPr/>
              <a:t>‹#›</a:t>
            </a:fld>
            <a:endParaRPr lang="en-US" dirty="0"/>
          </a:p>
        </p:txBody>
      </p:sp>
      <p:sp>
        <p:nvSpPr>
          <p:cNvPr id="6" name="Footer Placeholder 4"/>
          <p:cNvSpPr>
            <a:spLocks noGrp="1"/>
          </p:cNvSpPr>
          <p:nvPr>
            <p:ph type="ftr" sz="quarter" idx="3"/>
          </p:nvPr>
        </p:nvSpPr>
        <p:spPr>
          <a:xfrm>
            <a:off x="2543242" y="6657947"/>
            <a:ext cx="4057521" cy="200055"/>
          </a:xfrm>
          <a:prstGeom prst="rect">
            <a:avLst/>
          </a:prstGeom>
        </p:spPr>
        <p:txBody>
          <a:bodyPr wrap="square" lIns="91418" tIns="45709" rIns="91418" bIns="45709" anchor="b" anchorCtr="0">
            <a:spAutoFit/>
          </a:bodyPr>
          <a:lstStyle>
            <a:lvl1pPr marL="0" marR="0" indent="0" algn="ctr" defTabSz="914186" rtl="0" eaLnBrk="1" fontAlgn="base" latinLnBrk="0" hangingPunct="1">
              <a:lnSpc>
                <a:spcPct val="100000"/>
              </a:lnSpc>
              <a:spcBef>
                <a:spcPts val="2400"/>
              </a:spcBef>
              <a:spcAft>
                <a:spcPct val="0"/>
              </a:spcAft>
              <a:buClrTx/>
              <a:buSzTx/>
              <a:buFontTx/>
              <a:buNone/>
              <a:tabLst/>
              <a:defRPr sz="700" baseline="0">
                <a:solidFill>
                  <a:srgbClr val="FF0000"/>
                </a:solidFill>
                <a:latin typeface="Arial Narrow" pitchFamily="34" charset="0"/>
              </a:defRPr>
            </a:lvl1pPr>
          </a:lstStyle>
          <a:p>
            <a:pPr>
              <a:defRPr/>
            </a:pPr>
            <a:r>
              <a:rPr lang="en-US" kern="0" dirty="0" smtClean="0">
                <a:cs typeface="Arial" pitchFamily="34" charset="0"/>
              </a:rPr>
              <a:t>Northrop Grumman Proprietary Level I</a:t>
            </a:r>
            <a:endParaRPr lang="en-US" kern="0" dirty="0">
              <a:cs typeface="Arial" pitchFamily="34" charset="0"/>
            </a:endParaRPr>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73152"/>
            <a:ext cx="6705600" cy="838200"/>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4800" y="1402291"/>
            <a:ext cx="4038600" cy="4525963"/>
          </a:xfrm>
        </p:spPr>
        <p:txBody>
          <a:bodyPr/>
          <a:lstStyle>
            <a:lvl1pPr>
              <a:spcBef>
                <a:spcPts val="2400"/>
              </a:spcBef>
              <a:defRPr sz="2000"/>
            </a:lvl1pPr>
            <a:lvl2pPr>
              <a:spcBef>
                <a:spcPts val="600"/>
              </a:spcBef>
              <a:defRPr sz="1600"/>
            </a:lvl2pPr>
            <a:lvl3pPr>
              <a:spcBef>
                <a:spcPts val="600"/>
              </a:spcBef>
              <a:defRPr sz="1600"/>
            </a:lvl3pPr>
            <a:lvl4pPr>
              <a:spcBef>
                <a:spcPts val="600"/>
              </a:spcBef>
              <a:defRPr sz="1600"/>
            </a:lvl4pPr>
            <a:lvl5pPr>
              <a:spcBef>
                <a:spcPts val="600"/>
              </a:spcBef>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50545" y="1402291"/>
            <a:ext cx="4038600" cy="4525963"/>
          </a:xfrm>
        </p:spPr>
        <p:txBody>
          <a:bodyPr/>
          <a:lstStyle>
            <a:lvl1pPr>
              <a:spcBef>
                <a:spcPts val="2400"/>
              </a:spcBef>
              <a:defRPr sz="2000"/>
            </a:lvl1pPr>
            <a:lvl2pPr>
              <a:spcBef>
                <a:spcPts val="600"/>
              </a:spcBef>
              <a:defRPr sz="1600"/>
            </a:lvl2pPr>
            <a:lvl3pPr>
              <a:spcBef>
                <a:spcPts val="600"/>
              </a:spcBef>
              <a:defRPr sz="1600"/>
            </a:lvl3pPr>
            <a:lvl4pPr>
              <a:spcBef>
                <a:spcPts val="600"/>
              </a:spcBef>
              <a:defRPr sz="1600"/>
            </a:lvl4pPr>
            <a:lvl5pPr>
              <a:spcBef>
                <a:spcPts val="600"/>
              </a:spcBef>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89"/>
          <p:cNvSpPr>
            <a:spLocks noGrp="1" noChangeArrowheads="1"/>
          </p:cNvSpPr>
          <p:nvPr>
            <p:ph type="sldNum" sz="quarter" idx="11"/>
          </p:nvPr>
        </p:nvSpPr>
        <p:spPr>
          <a:ln/>
        </p:spPr>
        <p:txBody>
          <a:bodyPr/>
          <a:lstStyle>
            <a:lvl1pPr>
              <a:defRPr/>
            </a:lvl1pPr>
          </a:lstStyle>
          <a:p>
            <a:fld id="{BE6D4B03-E339-4C9D-AC39-0BD7C921B5B0}" type="slidenum">
              <a:rPr lang="en-US"/>
              <a:pPr/>
              <a:t>‹#›</a:t>
            </a:fld>
            <a:endParaRPr lang="en-US" dirty="0"/>
          </a:p>
        </p:txBody>
      </p:sp>
      <p:sp>
        <p:nvSpPr>
          <p:cNvPr id="7" name="Footer Placeholder 4"/>
          <p:cNvSpPr>
            <a:spLocks noGrp="1"/>
          </p:cNvSpPr>
          <p:nvPr>
            <p:ph type="ftr" sz="quarter" idx="3"/>
          </p:nvPr>
        </p:nvSpPr>
        <p:spPr>
          <a:xfrm>
            <a:off x="2543242" y="6657947"/>
            <a:ext cx="4057521" cy="200055"/>
          </a:xfrm>
          <a:prstGeom prst="rect">
            <a:avLst/>
          </a:prstGeom>
        </p:spPr>
        <p:txBody>
          <a:bodyPr wrap="square" lIns="91418" tIns="45709" rIns="91418" bIns="45709" anchor="b" anchorCtr="0">
            <a:spAutoFit/>
          </a:bodyPr>
          <a:lstStyle>
            <a:lvl1pPr algn="ctr">
              <a:defRPr sz="700" baseline="0">
                <a:solidFill>
                  <a:srgbClr val="FF0000"/>
                </a:solidFill>
                <a:latin typeface="Arial Narrow" pitchFamily="34" charset="0"/>
              </a:defRPr>
            </a:lvl1pPr>
          </a:lstStyle>
          <a:p>
            <a:endParaRPr lang="en-US" dirty="0"/>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End Slide">
    <p:spTree>
      <p:nvGrpSpPr>
        <p:cNvPr id="1" name=""/>
        <p:cNvGrpSpPr/>
        <p:nvPr/>
      </p:nvGrpSpPr>
      <p:grpSpPr>
        <a:xfrm>
          <a:off x="0" y="0"/>
          <a:ext cx="0" cy="0"/>
          <a:chOff x="0" y="0"/>
          <a:chExt cx="0" cy="0"/>
        </a:xfrm>
      </p:grpSpPr>
      <p:sp>
        <p:nvSpPr>
          <p:cNvPr id="4" name="Footer Placeholder 4"/>
          <p:cNvSpPr>
            <a:spLocks noGrp="1"/>
          </p:cNvSpPr>
          <p:nvPr>
            <p:ph type="ftr" sz="quarter" idx="3"/>
          </p:nvPr>
        </p:nvSpPr>
        <p:spPr>
          <a:xfrm>
            <a:off x="2543242" y="6657947"/>
            <a:ext cx="4057521" cy="200055"/>
          </a:xfrm>
          <a:prstGeom prst="rect">
            <a:avLst/>
          </a:prstGeom>
        </p:spPr>
        <p:txBody>
          <a:bodyPr wrap="square" lIns="91418" tIns="45709" rIns="91418" bIns="45709" anchor="b" anchorCtr="0">
            <a:spAutoFit/>
          </a:bodyPr>
          <a:lstStyle>
            <a:lvl1pPr algn="ctr">
              <a:defRPr sz="700" baseline="0">
                <a:solidFill>
                  <a:srgbClr val="FF0000"/>
                </a:solidFill>
                <a:latin typeface="Arial Narrow" pitchFamily="34" charset="0"/>
              </a:defRPr>
            </a:lvl1pPr>
          </a:lstStyle>
          <a:p>
            <a:endParaRPr lang="en-US" dirty="0"/>
          </a:p>
        </p:txBody>
      </p:sp>
      <p:pic>
        <p:nvPicPr>
          <p:cNvPr id="5" name="Picture 4" descr="noc_blue_AI-01.png"/>
          <p:cNvPicPr>
            <a:picLocks noChangeAspect="1"/>
          </p:cNvPicPr>
          <p:nvPr userDrawn="1"/>
        </p:nvPicPr>
        <p:blipFill>
          <a:blip r:embed="rId2" cstate="print"/>
          <a:stretch>
            <a:fillRect/>
          </a:stretch>
        </p:blipFill>
        <p:spPr>
          <a:xfrm>
            <a:off x="774452" y="2369821"/>
            <a:ext cx="7595096" cy="2118358"/>
          </a:xfrm>
          <a:prstGeom prst="rect">
            <a:avLst/>
          </a:prstGeom>
        </p:spPr>
      </p:pic>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Slide">
    <p:spTree>
      <p:nvGrpSpPr>
        <p:cNvPr id="1" name=""/>
        <p:cNvGrpSpPr/>
        <p:nvPr/>
      </p:nvGrpSpPr>
      <p:grpSpPr>
        <a:xfrm>
          <a:off x="0" y="0"/>
          <a:ext cx="0" cy="0"/>
          <a:chOff x="0" y="0"/>
          <a:chExt cx="0" cy="0"/>
        </a:xfrm>
      </p:grpSpPr>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fld id="{6511EF9E-45C9-2D4E-A5D5-5F418DF6462D}" type="datetime1">
              <a:rPr lang="en-US"/>
              <a:pPr/>
              <a:t>5/31/2015</a:t>
            </a:fld>
            <a:endParaRPr lang="en-US" dirty="0"/>
          </a:p>
        </p:txBody>
      </p:sp>
      <p:sp>
        <p:nvSpPr>
          <p:cNvPr id="8" name="Rectangle 89"/>
          <p:cNvSpPr>
            <a:spLocks noGrp="1" noChangeArrowheads="1"/>
          </p:cNvSpPr>
          <p:nvPr>
            <p:ph type="sldNum" sz="quarter" idx="11"/>
          </p:nvPr>
        </p:nvSpPr>
        <p:spPr>
          <a:ln/>
        </p:spPr>
        <p:txBody>
          <a:bodyPr/>
          <a:lstStyle>
            <a:lvl1pPr>
              <a:defRPr/>
            </a:lvl1pPr>
          </a:lstStyle>
          <a:p>
            <a:fld id="{F23C7AA2-1ABB-9F4B-BBE4-4FB085C3206B}" type="slidenum">
              <a:rPr lang="en-US"/>
              <a:pPr/>
              <a:t>‹#›</a:t>
            </a:fld>
            <a:endParaRPr lang="en-US" dirty="0"/>
          </a:p>
        </p:txBody>
      </p:sp>
    </p:spTree>
    <p:extLst>
      <p:ext uri="{BB962C8B-B14F-4D97-AF65-F5344CB8AC3E}">
        <p14:creationId xmlns:p14="http://schemas.microsoft.com/office/powerpoint/2010/main" val="2905757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28600" y="167640"/>
            <a:ext cx="6705600" cy="838200"/>
          </a:xfrm>
          <a:prstGeom prst="rect">
            <a:avLst/>
          </a:prstGeom>
          <a:noFill/>
          <a:ln w="9525">
            <a:noFill/>
            <a:miter lim="800000"/>
            <a:headEnd/>
            <a:tailEnd/>
          </a:ln>
        </p:spPr>
        <p:txBody>
          <a:bodyPr vert="horz" wrap="square" lIns="91418" tIns="45709" rIns="91418" bIns="45709" numCol="1" anchor="ctr" anchorCtr="0" compatLnSpc="1">
            <a:prstTxWarp prst="textNoShape">
              <a:avLst/>
            </a:prstTxWarp>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304800" y="1402082"/>
            <a:ext cx="8389034" cy="4524333"/>
          </a:xfrm>
          <a:prstGeom prst="rect">
            <a:avLst/>
          </a:prstGeom>
          <a:noFill/>
          <a:ln w="9525">
            <a:noFill/>
            <a:miter lim="800000"/>
            <a:headEnd/>
            <a:tailEnd/>
          </a:ln>
        </p:spPr>
        <p:txBody>
          <a:bodyPr vert="horz" wrap="square" lIns="91418" tIns="45709" rIns="91418" bIns="45709" numCol="1" anchor="t" anchorCtr="0" compatLnSpc="1">
            <a:prstTxWarp prst="textNoShape">
              <a:avLst/>
            </a:prstTxWarp>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028" name="Rectangle 4"/>
          <p:cNvSpPr>
            <a:spLocks noGrp="1" noChangeArrowheads="1"/>
          </p:cNvSpPr>
          <p:nvPr>
            <p:ph type="dt" sz="half" idx="2"/>
          </p:nvPr>
        </p:nvSpPr>
        <p:spPr bwMode="auto">
          <a:xfrm>
            <a:off x="609600" y="6661150"/>
            <a:ext cx="1828800" cy="152400"/>
          </a:xfrm>
          <a:prstGeom prst="rect">
            <a:avLst/>
          </a:prstGeom>
          <a:noFill/>
          <a:ln w="9525" algn="ctr">
            <a:noFill/>
            <a:miter lim="800000"/>
            <a:headEnd/>
            <a:tailEnd/>
          </a:ln>
          <a:effectLst/>
        </p:spPr>
        <p:txBody>
          <a:bodyPr vert="horz" wrap="square" lIns="91418" tIns="45709" rIns="91418" bIns="45709" numCol="1" anchor="t" anchorCtr="0" compatLnSpc="1">
            <a:prstTxWarp prst="textNoShape">
              <a:avLst/>
            </a:prstTxWarp>
          </a:bodyPr>
          <a:lstStyle>
            <a:lvl1pPr>
              <a:defRPr sz="800" smtClean="0">
                <a:latin typeface="Arial Narrow" pitchFamily="34" charset="0"/>
              </a:defRPr>
            </a:lvl1pPr>
          </a:lstStyle>
          <a:p>
            <a:pPr>
              <a:defRPr/>
            </a:pPr>
            <a:endParaRPr lang="en-US" dirty="0"/>
          </a:p>
        </p:txBody>
      </p:sp>
      <p:sp>
        <p:nvSpPr>
          <p:cNvPr id="1113" name="Rectangle 89"/>
          <p:cNvSpPr>
            <a:spLocks noGrp="1" noChangeArrowheads="1"/>
          </p:cNvSpPr>
          <p:nvPr>
            <p:ph type="sldNum" sz="quarter" idx="4"/>
          </p:nvPr>
        </p:nvSpPr>
        <p:spPr bwMode="auto">
          <a:xfrm>
            <a:off x="28433" y="6477001"/>
            <a:ext cx="400334" cy="297628"/>
          </a:xfrm>
          <a:prstGeom prst="rect">
            <a:avLst/>
          </a:prstGeom>
          <a:noFill/>
          <a:ln w="9525">
            <a:noFill/>
            <a:miter lim="800000"/>
            <a:headEnd/>
            <a:tailEnd/>
          </a:ln>
          <a:effectLst/>
        </p:spPr>
        <p:txBody>
          <a:bodyPr vert="horz" wrap="none" lIns="96631" tIns="48315" rIns="96631" bIns="48315" numCol="1" anchor="t" anchorCtr="0" compatLnSpc="1">
            <a:prstTxWarp prst="textNoShape">
              <a:avLst/>
            </a:prstTxWarp>
            <a:spAutoFit/>
          </a:bodyPr>
          <a:lstStyle>
            <a:lvl1pPr algn="ctr">
              <a:defRPr sz="1300">
                <a:solidFill>
                  <a:srgbClr val="000000"/>
                </a:solidFill>
                <a:latin typeface="Arial" charset="0"/>
              </a:defRPr>
            </a:lvl1pPr>
          </a:lstStyle>
          <a:p>
            <a:fld id="{8E41F33A-8A61-4937-A58C-46521EFFC1C2}" type="slidenum">
              <a:rPr lang="en-US"/>
              <a:pPr/>
              <a:t>‹#›</a:t>
            </a:fld>
            <a:endParaRPr lang="en-US" dirty="0"/>
          </a:p>
        </p:txBody>
      </p:sp>
      <p:cxnSp>
        <p:nvCxnSpPr>
          <p:cNvPr id="12" name="Straight Connector 11"/>
          <p:cNvCxnSpPr/>
          <p:nvPr/>
        </p:nvCxnSpPr>
        <p:spPr>
          <a:xfrm>
            <a:off x="0" y="1026938"/>
            <a:ext cx="9144000" cy="0"/>
          </a:xfrm>
          <a:prstGeom prst="line">
            <a:avLst/>
          </a:prstGeom>
          <a:ln w="47625">
            <a:solidFill>
              <a:srgbClr val="005DAA"/>
            </a:solidFill>
          </a:ln>
        </p:spPr>
        <p:style>
          <a:lnRef idx="1">
            <a:schemeClr val="accent1"/>
          </a:lnRef>
          <a:fillRef idx="0">
            <a:schemeClr val="accent1"/>
          </a:fillRef>
          <a:effectRef idx="0">
            <a:schemeClr val="accent1"/>
          </a:effectRef>
          <a:fontRef idx="minor">
            <a:schemeClr val="tx1"/>
          </a:fontRef>
        </p:style>
      </p:cxnSp>
      <p:pic>
        <p:nvPicPr>
          <p:cNvPr id="9" name="Picture 109" descr="noc_logo blue"/>
          <p:cNvPicPr>
            <a:picLocks noChangeAspect="1" noChangeArrowheads="1"/>
          </p:cNvPicPr>
          <p:nvPr/>
        </p:nvPicPr>
        <p:blipFill>
          <a:blip r:embed="rId9" cstate="screen"/>
          <a:srcRect/>
          <a:stretch>
            <a:fillRect/>
          </a:stretch>
        </p:blipFill>
        <p:spPr bwMode="auto">
          <a:xfrm>
            <a:off x="7146927" y="381002"/>
            <a:ext cx="1768475" cy="3079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71" r:id="rId1"/>
    <p:sldLayoutId id="2147483674" r:id="rId2"/>
    <p:sldLayoutId id="2147483661" r:id="rId3"/>
    <p:sldLayoutId id="2147483663" r:id="rId4"/>
    <p:sldLayoutId id="2147483672" r:id="rId5"/>
    <p:sldLayoutId id="2147483666" r:id="rId6"/>
    <p:sldLayoutId id="2147483675" r:id="rId7"/>
  </p:sldLayoutIdLst>
  <p:transition spd="slow"/>
  <p:hf hdr="0" ftr="0" dt="0"/>
  <p:txStyles>
    <p:titleStyle>
      <a:lvl1pPr algn="l" rtl="0" eaLnBrk="1" fontAlgn="base" hangingPunct="1">
        <a:spcBef>
          <a:spcPct val="0"/>
        </a:spcBef>
        <a:spcAft>
          <a:spcPct val="0"/>
        </a:spcAft>
        <a:defRPr sz="2400">
          <a:solidFill>
            <a:schemeClr val="tx1"/>
          </a:solidFill>
          <a:latin typeface="Arial" pitchFamily="34" charset="0"/>
          <a:ea typeface="+mj-ea"/>
          <a:cs typeface="Arial" pitchFamily="34" charset="0"/>
        </a:defRPr>
      </a:lvl1pPr>
      <a:lvl2pPr algn="l" rtl="0" eaLnBrk="1" fontAlgn="base" hangingPunct="1">
        <a:spcBef>
          <a:spcPct val="0"/>
        </a:spcBef>
        <a:spcAft>
          <a:spcPct val="0"/>
        </a:spcAft>
        <a:defRPr sz="2600">
          <a:solidFill>
            <a:schemeClr val="tx1"/>
          </a:solidFill>
          <a:latin typeface="Tahoma" charset="0"/>
          <a:cs typeface="Arial" charset="0"/>
        </a:defRPr>
      </a:lvl2pPr>
      <a:lvl3pPr algn="l" rtl="0" eaLnBrk="1" fontAlgn="base" hangingPunct="1">
        <a:spcBef>
          <a:spcPct val="0"/>
        </a:spcBef>
        <a:spcAft>
          <a:spcPct val="0"/>
        </a:spcAft>
        <a:defRPr sz="2600">
          <a:solidFill>
            <a:schemeClr val="tx1"/>
          </a:solidFill>
          <a:latin typeface="Tahoma" charset="0"/>
          <a:cs typeface="Arial" charset="0"/>
        </a:defRPr>
      </a:lvl3pPr>
      <a:lvl4pPr algn="l" rtl="0" eaLnBrk="1" fontAlgn="base" hangingPunct="1">
        <a:spcBef>
          <a:spcPct val="0"/>
        </a:spcBef>
        <a:spcAft>
          <a:spcPct val="0"/>
        </a:spcAft>
        <a:defRPr sz="2600">
          <a:solidFill>
            <a:schemeClr val="tx1"/>
          </a:solidFill>
          <a:latin typeface="Tahoma" charset="0"/>
          <a:cs typeface="Arial" charset="0"/>
        </a:defRPr>
      </a:lvl4pPr>
      <a:lvl5pPr algn="l" rtl="0" eaLnBrk="1" fontAlgn="base" hangingPunct="1">
        <a:spcBef>
          <a:spcPct val="0"/>
        </a:spcBef>
        <a:spcAft>
          <a:spcPct val="0"/>
        </a:spcAft>
        <a:defRPr sz="2600">
          <a:solidFill>
            <a:schemeClr val="tx1"/>
          </a:solidFill>
          <a:latin typeface="Tahoma" charset="0"/>
          <a:cs typeface="Arial" charset="0"/>
        </a:defRPr>
      </a:lvl5pPr>
      <a:lvl6pPr marL="457092" algn="l" rtl="0" eaLnBrk="1" fontAlgn="base" hangingPunct="1">
        <a:spcBef>
          <a:spcPct val="0"/>
        </a:spcBef>
        <a:spcAft>
          <a:spcPct val="0"/>
        </a:spcAft>
        <a:defRPr sz="2600">
          <a:solidFill>
            <a:schemeClr val="tx1"/>
          </a:solidFill>
          <a:latin typeface="Tahoma" charset="0"/>
          <a:cs typeface="Arial" charset="0"/>
        </a:defRPr>
      </a:lvl6pPr>
      <a:lvl7pPr marL="914186" algn="l" rtl="0" eaLnBrk="1" fontAlgn="base" hangingPunct="1">
        <a:spcBef>
          <a:spcPct val="0"/>
        </a:spcBef>
        <a:spcAft>
          <a:spcPct val="0"/>
        </a:spcAft>
        <a:defRPr sz="2600">
          <a:solidFill>
            <a:schemeClr val="tx1"/>
          </a:solidFill>
          <a:latin typeface="Tahoma" charset="0"/>
          <a:cs typeface="Arial" charset="0"/>
        </a:defRPr>
      </a:lvl7pPr>
      <a:lvl8pPr marL="1371279" algn="l" rtl="0" eaLnBrk="1" fontAlgn="base" hangingPunct="1">
        <a:spcBef>
          <a:spcPct val="0"/>
        </a:spcBef>
        <a:spcAft>
          <a:spcPct val="0"/>
        </a:spcAft>
        <a:defRPr sz="2600">
          <a:solidFill>
            <a:schemeClr val="tx1"/>
          </a:solidFill>
          <a:latin typeface="Tahoma" charset="0"/>
          <a:cs typeface="Arial" charset="0"/>
        </a:defRPr>
      </a:lvl8pPr>
      <a:lvl9pPr marL="1828373" algn="l" rtl="0" eaLnBrk="1" fontAlgn="base" hangingPunct="1">
        <a:spcBef>
          <a:spcPct val="0"/>
        </a:spcBef>
        <a:spcAft>
          <a:spcPct val="0"/>
        </a:spcAft>
        <a:defRPr sz="2600">
          <a:solidFill>
            <a:schemeClr val="tx1"/>
          </a:solidFill>
          <a:latin typeface="Tahoma" charset="0"/>
          <a:cs typeface="Arial" charset="0"/>
        </a:defRPr>
      </a:lvl9pPr>
    </p:titleStyle>
    <p:bodyStyle>
      <a:lvl1pPr marL="230134" indent="-230134" algn="l" rtl="0" eaLnBrk="1" fontAlgn="base" hangingPunct="1">
        <a:spcBef>
          <a:spcPts val="2400"/>
        </a:spcBef>
        <a:spcAft>
          <a:spcPct val="0"/>
        </a:spcAft>
        <a:buChar char="•"/>
        <a:defRPr sz="2000">
          <a:solidFill>
            <a:schemeClr val="tx1"/>
          </a:solidFill>
          <a:latin typeface="Arial" pitchFamily="34" charset="0"/>
          <a:ea typeface="+mn-ea"/>
          <a:cs typeface="Arial" pitchFamily="34" charset="0"/>
        </a:defRPr>
      </a:lvl1pPr>
      <a:lvl2pPr marL="684053" indent="-226961" algn="l" rtl="0" eaLnBrk="1" fontAlgn="base" hangingPunct="1">
        <a:spcBef>
          <a:spcPts val="600"/>
        </a:spcBef>
        <a:spcAft>
          <a:spcPct val="0"/>
        </a:spcAft>
        <a:buChar char="–"/>
        <a:defRPr sz="1600">
          <a:solidFill>
            <a:schemeClr val="tx1"/>
          </a:solidFill>
          <a:latin typeface="Arial" pitchFamily="34" charset="0"/>
          <a:cs typeface="Arial" pitchFamily="34" charset="0"/>
        </a:defRPr>
      </a:lvl2pPr>
      <a:lvl3pPr marL="1087183" indent="-172998" algn="l" rtl="0" eaLnBrk="1" fontAlgn="base" hangingPunct="1">
        <a:spcBef>
          <a:spcPts val="600"/>
        </a:spcBef>
        <a:spcAft>
          <a:spcPct val="0"/>
        </a:spcAft>
        <a:buChar char="•"/>
        <a:defRPr sz="1600">
          <a:solidFill>
            <a:schemeClr val="tx1"/>
          </a:solidFill>
          <a:latin typeface="Arial" pitchFamily="34" charset="0"/>
          <a:cs typeface="Arial" pitchFamily="34" charset="0"/>
        </a:defRPr>
      </a:lvl3pPr>
      <a:lvl4pPr marL="1541103" indent="-169823" algn="l" rtl="0" eaLnBrk="1" fontAlgn="base" hangingPunct="1">
        <a:spcBef>
          <a:spcPts val="600"/>
        </a:spcBef>
        <a:spcAft>
          <a:spcPct val="0"/>
        </a:spcAft>
        <a:buChar char="–"/>
        <a:defRPr sz="1600">
          <a:solidFill>
            <a:schemeClr val="tx1"/>
          </a:solidFill>
          <a:latin typeface="Arial" pitchFamily="34" charset="0"/>
          <a:cs typeface="Arial" pitchFamily="34" charset="0"/>
        </a:defRPr>
      </a:lvl4pPr>
      <a:lvl5pPr marL="2001370" indent="-172998" algn="l" rtl="0" eaLnBrk="1" fontAlgn="base" hangingPunct="1">
        <a:spcBef>
          <a:spcPts val="600"/>
        </a:spcBef>
        <a:spcAft>
          <a:spcPct val="0"/>
        </a:spcAft>
        <a:buChar char="»"/>
        <a:defRPr sz="1600">
          <a:solidFill>
            <a:schemeClr val="tx1"/>
          </a:solidFill>
          <a:latin typeface="Arial" pitchFamily="34" charset="0"/>
          <a:cs typeface="Arial" pitchFamily="34" charset="0"/>
        </a:defRPr>
      </a:lvl5pPr>
      <a:lvl6pPr marL="2514012" indent="-228546" algn="l" rtl="0" eaLnBrk="1" fontAlgn="base" hangingPunct="1">
        <a:spcBef>
          <a:spcPct val="20000"/>
        </a:spcBef>
        <a:spcAft>
          <a:spcPct val="0"/>
        </a:spcAft>
        <a:buChar char="»"/>
        <a:defRPr sz="1700">
          <a:solidFill>
            <a:schemeClr val="tx1"/>
          </a:solidFill>
          <a:latin typeface="+mn-lt"/>
          <a:cs typeface="+mn-cs"/>
        </a:defRPr>
      </a:lvl6pPr>
      <a:lvl7pPr marL="2971106" indent="-228546" algn="l" rtl="0" eaLnBrk="1" fontAlgn="base" hangingPunct="1">
        <a:spcBef>
          <a:spcPct val="20000"/>
        </a:spcBef>
        <a:spcAft>
          <a:spcPct val="0"/>
        </a:spcAft>
        <a:buChar char="»"/>
        <a:defRPr sz="1700">
          <a:solidFill>
            <a:schemeClr val="tx1"/>
          </a:solidFill>
          <a:latin typeface="+mn-lt"/>
          <a:cs typeface="+mn-cs"/>
        </a:defRPr>
      </a:lvl7pPr>
      <a:lvl8pPr marL="3428198" indent="-228546" algn="l" rtl="0" eaLnBrk="1" fontAlgn="base" hangingPunct="1">
        <a:spcBef>
          <a:spcPct val="20000"/>
        </a:spcBef>
        <a:spcAft>
          <a:spcPct val="0"/>
        </a:spcAft>
        <a:buChar char="»"/>
        <a:defRPr sz="1700">
          <a:solidFill>
            <a:schemeClr val="tx1"/>
          </a:solidFill>
          <a:latin typeface="+mn-lt"/>
          <a:cs typeface="+mn-cs"/>
        </a:defRPr>
      </a:lvl8pPr>
      <a:lvl9pPr marL="3885292" indent="-228546" algn="l" rtl="0" eaLnBrk="1" fontAlgn="base" hangingPunct="1">
        <a:spcBef>
          <a:spcPct val="20000"/>
        </a:spcBef>
        <a:spcAft>
          <a:spcPct val="0"/>
        </a:spcAft>
        <a:buChar char="»"/>
        <a:defRPr sz="1700">
          <a:solidFill>
            <a:schemeClr val="tx1"/>
          </a:solidFill>
          <a:latin typeface="+mn-lt"/>
          <a:cs typeface="+mn-cs"/>
        </a:defRPr>
      </a:lvl9pPr>
    </p:bodyStyle>
    <p:otherStyle>
      <a:defPPr>
        <a:defRPr lang="en-US"/>
      </a:defPPr>
      <a:lvl1pPr marL="0" algn="l" defTabSz="914186" rtl="0" eaLnBrk="1" latinLnBrk="0" hangingPunct="1">
        <a:defRPr sz="1800" kern="1200">
          <a:solidFill>
            <a:schemeClr val="tx1"/>
          </a:solidFill>
          <a:latin typeface="+mn-lt"/>
          <a:ea typeface="+mn-ea"/>
          <a:cs typeface="+mn-cs"/>
        </a:defRPr>
      </a:lvl1pPr>
      <a:lvl2pPr marL="457092" algn="l" defTabSz="914186" rtl="0" eaLnBrk="1" latinLnBrk="0" hangingPunct="1">
        <a:defRPr sz="1800" kern="1200">
          <a:solidFill>
            <a:schemeClr val="tx1"/>
          </a:solidFill>
          <a:latin typeface="+mn-lt"/>
          <a:ea typeface="+mn-ea"/>
          <a:cs typeface="+mn-cs"/>
        </a:defRPr>
      </a:lvl2pPr>
      <a:lvl3pPr marL="914186" algn="l" defTabSz="914186" rtl="0" eaLnBrk="1" latinLnBrk="0" hangingPunct="1">
        <a:defRPr sz="1800" kern="1200">
          <a:solidFill>
            <a:schemeClr val="tx1"/>
          </a:solidFill>
          <a:latin typeface="+mn-lt"/>
          <a:ea typeface="+mn-ea"/>
          <a:cs typeface="+mn-cs"/>
        </a:defRPr>
      </a:lvl3pPr>
      <a:lvl4pPr marL="1371279" algn="l" defTabSz="914186" rtl="0" eaLnBrk="1" latinLnBrk="0" hangingPunct="1">
        <a:defRPr sz="1800" kern="1200">
          <a:solidFill>
            <a:schemeClr val="tx1"/>
          </a:solidFill>
          <a:latin typeface="+mn-lt"/>
          <a:ea typeface="+mn-ea"/>
          <a:cs typeface="+mn-cs"/>
        </a:defRPr>
      </a:lvl4pPr>
      <a:lvl5pPr marL="1828373" algn="l" defTabSz="914186" rtl="0" eaLnBrk="1" latinLnBrk="0" hangingPunct="1">
        <a:defRPr sz="1800" kern="1200">
          <a:solidFill>
            <a:schemeClr val="tx1"/>
          </a:solidFill>
          <a:latin typeface="+mn-lt"/>
          <a:ea typeface="+mn-ea"/>
          <a:cs typeface="+mn-cs"/>
        </a:defRPr>
      </a:lvl5pPr>
      <a:lvl6pPr marL="2285466" algn="l" defTabSz="914186" rtl="0" eaLnBrk="1" latinLnBrk="0" hangingPunct="1">
        <a:defRPr sz="1800" kern="1200">
          <a:solidFill>
            <a:schemeClr val="tx1"/>
          </a:solidFill>
          <a:latin typeface="+mn-lt"/>
          <a:ea typeface="+mn-ea"/>
          <a:cs typeface="+mn-cs"/>
        </a:defRPr>
      </a:lvl6pPr>
      <a:lvl7pPr marL="2742558" algn="l" defTabSz="914186" rtl="0" eaLnBrk="1" latinLnBrk="0" hangingPunct="1">
        <a:defRPr sz="1800" kern="1200">
          <a:solidFill>
            <a:schemeClr val="tx1"/>
          </a:solidFill>
          <a:latin typeface="+mn-lt"/>
          <a:ea typeface="+mn-ea"/>
          <a:cs typeface="+mn-cs"/>
        </a:defRPr>
      </a:lvl7pPr>
      <a:lvl8pPr marL="3199652" algn="l" defTabSz="914186" rtl="0" eaLnBrk="1" latinLnBrk="0" hangingPunct="1">
        <a:defRPr sz="1800" kern="1200">
          <a:solidFill>
            <a:schemeClr val="tx1"/>
          </a:solidFill>
          <a:latin typeface="+mn-lt"/>
          <a:ea typeface="+mn-ea"/>
          <a:cs typeface="+mn-cs"/>
        </a:defRPr>
      </a:lvl8pPr>
      <a:lvl9pPr marL="3656744" algn="l" defTabSz="91418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50000">
              <a:srgbClr val="005DAA"/>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sp>
        <p:nvSpPr>
          <p:cNvPr id="22" name="Title 21"/>
          <p:cNvSpPr>
            <a:spLocks noGrp="1"/>
          </p:cNvSpPr>
          <p:nvPr>
            <p:ph type="ctrTitle"/>
          </p:nvPr>
        </p:nvSpPr>
        <p:spPr>
          <a:xfrm>
            <a:off x="3448910" y="2303963"/>
            <a:ext cx="5461174" cy="1002803"/>
          </a:xfrm>
        </p:spPr>
        <p:txBody>
          <a:bodyPr/>
          <a:lstStyle/>
          <a:p>
            <a:pPr algn="ctr"/>
            <a:r>
              <a:rPr lang="en-US" sz="3600" dirty="0" smtClean="0"/>
              <a:t>High School Involvement Program</a:t>
            </a:r>
            <a:endParaRPr lang="en-US" sz="3600" dirty="0"/>
          </a:p>
        </p:txBody>
      </p:sp>
      <p:sp>
        <p:nvSpPr>
          <p:cNvPr id="23" name="Text Placeholder 22"/>
          <p:cNvSpPr>
            <a:spLocks noGrp="1"/>
          </p:cNvSpPr>
          <p:nvPr>
            <p:ph type="body" sz="quarter" idx="14"/>
          </p:nvPr>
        </p:nvSpPr>
        <p:spPr>
          <a:xfrm>
            <a:off x="4094370" y="4523432"/>
            <a:ext cx="4968114" cy="457200"/>
          </a:xfrm>
        </p:spPr>
        <p:txBody>
          <a:bodyPr anchor="ctr"/>
          <a:lstStyle/>
          <a:p>
            <a:r>
              <a:rPr lang="en-US" dirty="0" smtClean="0"/>
              <a:t>June 2015</a:t>
            </a:r>
            <a:endParaRPr lang="en-US" dirty="0"/>
          </a:p>
        </p:txBody>
      </p:sp>
      <p:sp>
        <p:nvSpPr>
          <p:cNvPr id="24" name="Text Placeholder 23"/>
          <p:cNvSpPr>
            <a:spLocks noGrp="1"/>
          </p:cNvSpPr>
          <p:nvPr>
            <p:ph type="body" sz="quarter" idx="15"/>
          </p:nvPr>
        </p:nvSpPr>
        <p:spPr>
          <a:xfrm>
            <a:off x="5139449" y="4001921"/>
            <a:ext cx="3923035" cy="595414"/>
          </a:xfrm>
        </p:spPr>
        <p:txBody>
          <a:bodyPr anchor="ctr">
            <a:normAutofit/>
          </a:bodyPr>
          <a:lstStyle/>
          <a:p>
            <a:r>
              <a:rPr lang="en-US" dirty="0" smtClean="0"/>
              <a:t>Emma Rhane Napier</a:t>
            </a:r>
          </a:p>
        </p:txBody>
      </p:sp>
      <p:sp>
        <p:nvSpPr>
          <p:cNvPr id="8" name="Title 21"/>
          <p:cNvSpPr txBox="1">
            <a:spLocks/>
          </p:cNvSpPr>
          <p:nvPr/>
        </p:nvSpPr>
        <p:spPr bwMode="auto">
          <a:xfrm>
            <a:off x="3601310" y="3476846"/>
            <a:ext cx="5461174" cy="598977"/>
          </a:xfrm>
          <a:prstGeom prst="rect">
            <a:avLst/>
          </a:prstGeom>
          <a:noFill/>
          <a:ln w="9525">
            <a:noFill/>
            <a:miter lim="800000"/>
            <a:headEnd/>
            <a:tailEnd/>
          </a:ln>
        </p:spPr>
        <p:txBody>
          <a:bodyPr vert="horz" wrap="square" lIns="91418" tIns="457092" rIns="91418" bIns="548512" numCol="1" anchor="ctr" anchorCtr="0" compatLnSpc="1">
            <a:prstTxWarp prst="textNoShape">
              <a:avLst/>
            </a:prstTxWarp>
          </a:bodyPr>
          <a:lstStyle>
            <a:lvl1pPr algn="r" rtl="0" eaLnBrk="1" fontAlgn="base" hangingPunct="1">
              <a:spcBef>
                <a:spcPct val="0"/>
              </a:spcBef>
              <a:spcAft>
                <a:spcPct val="0"/>
              </a:spcAft>
              <a:defRPr sz="3200" b="1" spc="40" baseline="0">
                <a:solidFill>
                  <a:schemeClr val="tx1"/>
                </a:solidFill>
                <a:latin typeface="Arial" pitchFamily="34" charset="0"/>
                <a:ea typeface="+mj-ea"/>
                <a:cs typeface="Arial" pitchFamily="34" charset="0"/>
              </a:defRPr>
            </a:lvl1pPr>
            <a:lvl2pPr algn="l" rtl="0" eaLnBrk="1" fontAlgn="base" hangingPunct="1">
              <a:spcBef>
                <a:spcPct val="0"/>
              </a:spcBef>
              <a:spcAft>
                <a:spcPct val="0"/>
              </a:spcAft>
              <a:defRPr sz="2600">
                <a:solidFill>
                  <a:schemeClr val="tx1"/>
                </a:solidFill>
                <a:latin typeface="Tahoma" charset="0"/>
                <a:cs typeface="Arial" charset="0"/>
              </a:defRPr>
            </a:lvl2pPr>
            <a:lvl3pPr algn="l" rtl="0" eaLnBrk="1" fontAlgn="base" hangingPunct="1">
              <a:spcBef>
                <a:spcPct val="0"/>
              </a:spcBef>
              <a:spcAft>
                <a:spcPct val="0"/>
              </a:spcAft>
              <a:defRPr sz="2600">
                <a:solidFill>
                  <a:schemeClr val="tx1"/>
                </a:solidFill>
                <a:latin typeface="Tahoma" charset="0"/>
                <a:cs typeface="Arial" charset="0"/>
              </a:defRPr>
            </a:lvl3pPr>
            <a:lvl4pPr algn="l" rtl="0" eaLnBrk="1" fontAlgn="base" hangingPunct="1">
              <a:spcBef>
                <a:spcPct val="0"/>
              </a:spcBef>
              <a:spcAft>
                <a:spcPct val="0"/>
              </a:spcAft>
              <a:defRPr sz="2600">
                <a:solidFill>
                  <a:schemeClr val="tx1"/>
                </a:solidFill>
                <a:latin typeface="Tahoma" charset="0"/>
                <a:cs typeface="Arial" charset="0"/>
              </a:defRPr>
            </a:lvl4pPr>
            <a:lvl5pPr algn="l" rtl="0" eaLnBrk="1" fontAlgn="base" hangingPunct="1">
              <a:spcBef>
                <a:spcPct val="0"/>
              </a:spcBef>
              <a:spcAft>
                <a:spcPct val="0"/>
              </a:spcAft>
              <a:defRPr sz="2600">
                <a:solidFill>
                  <a:schemeClr val="tx1"/>
                </a:solidFill>
                <a:latin typeface="Tahoma" charset="0"/>
                <a:cs typeface="Arial" charset="0"/>
              </a:defRPr>
            </a:lvl5pPr>
            <a:lvl6pPr marL="457092" algn="l" rtl="0" eaLnBrk="1" fontAlgn="base" hangingPunct="1">
              <a:spcBef>
                <a:spcPct val="0"/>
              </a:spcBef>
              <a:spcAft>
                <a:spcPct val="0"/>
              </a:spcAft>
              <a:defRPr sz="2600">
                <a:solidFill>
                  <a:schemeClr val="tx1"/>
                </a:solidFill>
                <a:latin typeface="Tahoma" charset="0"/>
                <a:cs typeface="Arial" charset="0"/>
              </a:defRPr>
            </a:lvl6pPr>
            <a:lvl7pPr marL="914186" algn="l" rtl="0" eaLnBrk="1" fontAlgn="base" hangingPunct="1">
              <a:spcBef>
                <a:spcPct val="0"/>
              </a:spcBef>
              <a:spcAft>
                <a:spcPct val="0"/>
              </a:spcAft>
              <a:defRPr sz="2600">
                <a:solidFill>
                  <a:schemeClr val="tx1"/>
                </a:solidFill>
                <a:latin typeface="Tahoma" charset="0"/>
                <a:cs typeface="Arial" charset="0"/>
              </a:defRPr>
            </a:lvl7pPr>
            <a:lvl8pPr marL="1371279" algn="l" rtl="0" eaLnBrk="1" fontAlgn="base" hangingPunct="1">
              <a:spcBef>
                <a:spcPct val="0"/>
              </a:spcBef>
              <a:spcAft>
                <a:spcPct val="0"/>
              </a:spcAft>
              <a:defRPr sz="2600">
                <a:solidFill>
                  <a:schemeClr val="tx1"/>
                </a:solidFill>
                <a:latin typeface="Tahoma" charset="0"/>
                <a:cs typeface="Arial" charset="0"/>
              </a:defRPr>
            </a:lvl8pPr>
            <a:lvl9pPr marL="1828373" algn="l" rtl="0" eaLnBrk="1" fontAlgn="base" hangingPunct="1">
              <a:spcBef>
                <a:spcPct val="0"/>
              </a:spcBef>
              <a:spcAft>
                <a:spcPct val="0"/>
              </a:spcAft>
              <a:defRPr sz="2600">
                <a:solidFill>
                  <a:schemeClr val="tx1"/>
                </a:solidFill>
                <a:latin typeface="Tahoma" charset="0"/>
                <a:cs typeface="Arial" charset="0"/>
              </a:defRPr>
            </a:lvl9pPr>
          </a:lstStyle>
          <a:p>
            <a:r>
              <a:rPr lang="en-US" sz="2800" kern="0" dirty="0" smtClean="0"/>
              <a:t>Scotty</a:t>
            </a:r>
            <a:endParaRPr lang="en-US" sz="2800" kern="0" dirty="0"/>
          </a:p>
        </p:txBody>
      </p:sp>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1" descr="C:\Users\HIP_Student_5\Downloads\20140922_162040.jpg"/>
          <p:cNvPicPr>
            <a:picLocks noChangeAspect="1" noChangeArrowheads="1"/>
          </p:cNvPicPr>
          <p:nvPr/>
        </p:nvPicPr>
        <p:blipFill>
          <a:blip r:embed="rId2" cstate="print"/>
          <a:srcRect l="15054" r="9477" b="20489"/>
          <a:stretch>
            <a:fillRect/>
          </a:stretch>
        </p:blipFill>
        <p:spPr bwMode="auto">
          <a:xfrm>
            <a:off x="2374711" y="3630305"/>
            <a:ext cx="3817136" cy="3016154"/>
          </a:xfrm>
          <a:prstGeom prst="rect">
            <a:avLst/>
          </a:prstGeom>
          <a:noFill/>
        </p:spPr>
      </p:pic>
      <p:sp>
        <p:nvSpPr>
          <p:cNvPr id="2" name="Title 1"/>
          <p:cNvSpPr>
            <a:spLocks noGrp="1"/>
          </p:cNvSpPr>
          <p:nvPr>
            <p:ph type="title"/>
          </p:nvPr>
        </p:nvSpPr>
        <p:spPr/>
        <p:txBody>
          <a:bodyPr/>
          <a:lstStyle/>
          <a:p>
            <a:r>
              <a:rPr lang="en-US" b="1" dirty="0" smtClean="0"/>
              <a:t>Building Process</a:t>
            </a:r>
            <a:endParaRPr lang="en-US" b="1" dirty="0"/>
          </a:p>
        </p:txBody>
      </p:sp>
      <p:sp>
        <p:nvSpPr>
          <p:cNvPr id="3" name="Content Placeholder 2"/>
          <p:cNvSpPr>
            <a:spLocks noGrp="1"/>
          </p:cNvSpPr>
          <p:nvPr>
            <p:ph sz="half" idx="1"/>
          </p:nvPr>
        </p:nvSpPr>
        <p:spPr/>
        <p:txBody>
          <a:bodyPr/>
          <a:lstStyle/>
          <a:p>
            <a:r>
              <a:rPr lang="en-US" dirty="0" smtClean="0"/>
              <a:t>DIY</a:t>
            </a:r>
          </a:p>
          <a:p>
            <a:pPr lvl="1"/>
            <a:r>
              <a:rPr lang="en-US" dirty="0" smtClean="0"/>
              <a:t>Cost effective</a:t>
            </a:r>
          </a:p>
          <a:p>
            <a:r>
              <a:rPr lang="en-US" dirty="0" smtClean="0"/>
              <a:t>Started with individual </a:t>
            </a:r>
            <a:br>
              <a:rPr lang="en-US" dirty="0" smtClean="0"/>
            </a:br>
            <a:r>
              <a:rPr lang="en-US" dirty="0" smtClean="0"/>
              <a:t>parts &amp; pieces</a:t>
            </a:r>
          </a:p>
          <a:p>
            <a:r>
              <a:rPr lang="en-US" dirty="0" smtClean="0"/>
              <a:t>Polarity problems</a:t>
            </a:r>
          </a:p>
          <a:p>
            <a:r>
              <a:rPr lang="en-US" dirty="0" smtClean="0"/>
              <a:t>Color coding</a:t>
            </a:r>
          </a:p>
        </p:txBody>
      </p:sp>
      <p:sp>
        <p:nvSpPr>
          <p:cNvPr id="5" name="Slide Number Placeholder 4"/>
          <p:cNvSpPr>
            <a:spLocks noGrp="1"/>
          </p:cNvSpPr>
          <p:nvPr>
            <p:ph type="sldNum" sz="quarter" idx="11"/>
          </p:nvPr>
        </p:nvSpPr>
        <p:spPr/>
        <p:txBody>
          <a:bodyPr/>
          <a:lstStyle/>
          <a:p>
            <a:fld id="{BE6D4B03-E339-4C9D-AC39-0BD7C921B5B0}" type="slidenum">
              <a:rPr lang="en-US" smtClean="0"/>
              <a:pPr/>
              <a:t>10</a:t>
            </a:fld>
            <a:endParaRPr lang="en-US" dirty="0"/>
          </a:p>
        </p:txBody>
      </p:sp>
      <p:pic>
        <p:nvPicPr>
          <p:cNvPr id="7" name="Picture 3" descr="C:\Users\HIP_Student_5\Downloads\IMAG0122.jpg"/>
          <p:cNvPicPr>
            <a:picLocks noChangeAspect="1" noChangeArrowheads="1"/>
          </p:cNvPicPr>
          <p:nvPr/>
        </p:nvPicPr>
        <p:blipFill>
          <a:blip r:embed="rId3" cstate="print"/>
          <a:srcRect t="13142" b="19621"/>
          <a:stretch>
            <a:fillRect/>
          </a:stretch>
        </p:blipFill>
        <p:spPr bwMode="auto">
          <a:xfrm>
            <a:off x="5137060" y="1337480"/>
            <a:ext cx="3338200" cy="3753134"/>
          </a:xfrm>
          <a:prstGeom prst="rect">
            <a:avLst/>
          </a:prstGeom>
          <a:noFill/>
        </p:spPr>
      </p:pic>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mn-lt"/>
              </a:rPr>
              <a:t>Final Design  </a:t>
            </a:r>
            <a:endParaRPr lang="en-US" b="1" dirty="0">
              <a:latin typeface="+mn-lt"/>
            </a:endParaRPr>
          </a:p>
        </p:txBody>
      </p:sp>
      <p:sp>
        <p:nvSpPr>
          <p:cNvPr id="4" name="Content Placeholder 3"/>
          <p:cNvSpPr>
            <a:spLocks noGrp="1"/>
          </p:cNvSpPr>
          <p:nvPr>
            <p:ph idx="1"/>
          </p:nvPr>
        </p:nvSpPr>
        <p:spPr>
          <a:xfrm flipH="1">
            <a:off x="8686799" y="1402082"/>
            <a:ext cx="699247" cy="4524333"/>
          </a:xfrm>
        </p:spPr>
        <p:txBody>
          <a:bodyPr/>
          <a:lstStyle/>
          <a:p>
            <a:pPr marL="0" indent="0">
              <a:buNone/>
            </a:pPr>
            <a:r>
              <a:rPr lang="en-US" dirty="0"/>
              <a:t> </a:t>
            </a:r>
            <a:r>
              <a:rPr lang="en-US" dirty="0" smtClean="0"/>
              <a:t>    </a:t>
            </a:r>
            <a:endParaRPr lang="en-US" dirty="0"/>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26373" r="305" b="18529"/>
          <a:stretch/>
        </p:blipFill>
        <p:spPr>
          <a:xfrm>
            <a:off x="228600" y="1240115"/>
            <a:ext cx="3845859" cy="3778623"/>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8235" r="21618"/>
          <a:stretch/>
        </p:blipFill>
        <p:spPr>
          <a:xfrm>
            <a:off x="5029200" y="3016788"/>
            <a:ext cx="3657599" cy="3420615"/>
          </a:xfrm>
          <a:prstGeom prst="rect">
            <a:avLst/>
          </a:prstGeom>
        </p:spPr>
      </p:pic>
    </p:spTree>
    <p:extLst>
      <p:ext uri="{BB962C8B-B14F-4D97-AF65-F5344CB8AC3E}">
        <p14:creationId xmlns:p14="http://schemas.microsoft.com/office/powerpoint/2010/main" val="1951580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ChangeArrowheads="1"/>
          </p:cNvSpPr>
          <p:nvPr/>
        </p:nvSpPr>
        <p:spPr bwMode="auto">
          <a:xfrm>
            <a:off x="0" y="-2730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US" dirty="0">
                <a:latin typeface="Arial" charset="0"/>
              </a:rPr>
              <a:t/>
            </a:r>
            <a:br>
              <a:rPr lang="en-US" dirty="0">
                <a:latin typeface="Arial" charset="0"/>
              </a:rPr>
            </a:br>
            <a:endParaRPr lang="en-US" dirty="0">
              <a:latin typeface="Arial" charset="0"/>
            </a:endParaRPr>
          </a:p>
        </p:txBody>
      </p:sp>
      <p:sp>
        <p:nvSpPr>
          <p:cNvPr id="10243" name="Rectangle 4"/>
          <p:cNvSpPr>
            <a:spLocks noChangeArrowheads="1"/>
          </p:cNvSpPr>
          <p:nvPr/>
        </p:nvSpPr>
        <p:spPr bwMode="auto">
          <a:xfrm>
            <a:off x="0" y="-2730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US" dirty="0">
                <a:latin typeface="Arial" charset="0"/>
              </a:rPr>
              <a:t/>
            </a:r>
            <a:br>
              <a:rPr lang="en-US" dirty="0">
                <a:latin typeface="Arial" charset="0"/>
              </a:rPr>
            </a:br>
            <a:endParaRPr lang="en-US" dirty="0">
              <a:latin typeface="Arial" charset="0"/>
            </a:endParaRPr>
          </a:p>
        </p:txBody>
      </p:sp>
      <p:sp>
        <p:nvSpPr>
          <p:cNvPr id="10244" name="Title 9"/>
          <p:cNvSpPr>
            <a:spLocks noGrp="1"/>
          </p:cNvSpPr>
          <p:nvPr>
            <p:ph type="title"/>
          </p:nvPr>
        </p:nvSpPr>
        <p:spPr>
          <a:xfrm>
            <a:off x="157163" y="87313"/>
            <a:ext cx="6705600" cy="838200"/>
          </a:xfrm>
        </p:spPr>
        <p:txBody>
          <a:bodyPr/>
          <a:lstStyle/>
          <a:p>
            <a:pPr eaLnBrk="1" hangingPunct="1"/>
            <a:r>
              <a:rPr lang="en-US" b="1" dirty="0">
                <a:latin typeface="Tahoma" charset="0"/>
                <a:cs typeface="Arial" charset="0"/>
              </a:rPr>
              <a:t>Time Management</a:t>
            </a:r>
          </a:p>
        </p:txBody>
      </p:sp>
      <p:sp>
        <p:nvSpPr>
          <p:cNvPr id="3" name="TextBox 2"/>
          <p:cNvSpPr txBox="1"/>
          <p:nvPr/>
        </p:nvSpPr>
        <p:spPr>
          <a:xfrm>
            <a:off x="241300" y="1168400"/>
            <a:ext cx="8661400" cy="4770537"/>
          </a:xfrm>
          <a:prstGeom prst="rect">
            <a:avLst/>
          </a:prstGeom>
          <a:noFill/>
        </p:spPr>
        <p:txBody>
          <a:bodyPr wrap="square" rtlCol="0">
            <a:spAutoFit/>
          </a:bodyPr>
          <a:lstStyle/>
          <a:p>
            <a:r>
              <a:rPr lang="en-US" sz="1600" b="1" dirty="0" smtClean="0">
                <a:latin typeface="Arial" panose="020B0604020202020204" pitchFamily="34" charset="0"/>
                <a:cs typeface="Arial" panose="020B0604020202020204" pitchFamily="34" charset="0"/>
              </a:rPr>
              <a:t>Sep – </a:t>
            </a:r>
            <a:r>
              <a:rPr lang="en-US" sz="1600" dirty="0" smtClean="0">
                <a:latin typeface="Arial" panose="020B0604020202020204" pitchFamily="34" charset="0"/>
                <a:cs typeface="Arial" panose="020B0604020202020204" pitchFamily="34" charset="0"/>
              </a:rPr>
              <a:t>Ordered robot kit and began construction</a:t>
            </a:r>
          </a:p>
          <a:p>
            <a:endParaRPr lang="en-US" sz="1600" b="1" dirty="0" smtClean="0">
              <a:latin typeface="Arial" panose="020B0604020202020204" pitchFamily="34" charset="0"/>
              <a:cs typeface="Arial" panose="020B0604020202020204" pitchFamily="34" charset="0"/>
            </a:endParaRPr>
          </a:p>
          <a:p>
            <a:r>
              <a:rPr lang="en-US" sz="1600" b="1" dirty="0" smtClean="0">
                <a:latin typeface="Arial" panose="020B0604020202020204" pitchFamily="34" charset="0"/>
                <a:cs typeface="Arial" panose="020B0604020202020204" pitchFamily="34" charset="0"/>
              </a:rPr>
              <a:t>Oct – </a:t>
            </a:r>
            <a:r>
              <a:rPr lang="en-US" sz="1600" dirty="0" smtClean="0">
                <a:latin typeface="Arial" panose="020B0604020202020204" pitchFamily="34" charset="0"/>
                <a:cs typeface="Arial" panose="020B0604020202020204" pitchFamily="34" charset="0"/>
              </a:rPr>
              <a:t>Movement achieved</a:t>
            </a:r>
          </a:p>
          <a:p>
            <a:endParaRPr lang="en-US" sz="1600" b="1" dirty="0" smtClean="0">
              <a:latin typeface="Arial" panose="020B0604020202020204" pitchFamily="34" charset="0"/>
              <a:cs typeface="Arial" panose="020B0604020202020204" pitchFamily="34" charset="0"/>
            </a:endParaRPr>
          </a:p>
          <a:p>
            <a:r>
              <a:rPr lang="en-US" sz="1600" b="1" dirty="0" smtClean="0">
                <a:latin typeface="Arial" panose="020B0604020202020204" pitchFamily="34" charset="0"/>
                <a:cs typeface="Arial" panose="020B0604020202020204" pitchFamily="34" charset="0"/>
              </a:rPr>
              <a:t>Nov – </a:t>
            </a:r>
            <a:r>
              <a:rPr lang="en-US" sz="1600" dirty="0" smtClean="0">
                <a:latin typeface="Arial" panose="020B0604020202020204" pitchFamily="34" charset="0"/>
                <a:cs typeface="Arial" panose="020B0604020202020204" pitchFamily="34" charset="0"/>
              </a:rPr>
              <a:t>Battery pack . Auton started. Turning</a:t>
            </a:r>
          </a:p>
          <a:p>
            <a:endParaRPr lang="en-US" sz="1600" b="1" dirty="0" smtClean="0">
              <a:latin typeface="Arial" panose="020B0604020202020204" pitchFamily="34" charset="0"/>
              <a:cs typeface="Arial" panose="020B0604020202020204" pitchFamily="34" charset="0"/>
            </a:endParaRPr>
          </a:p>
          <a:p>
            <a:r>
              <a:rPr lang="en-US" sz="1600" b="1" dirty="0" smtClean="0">
                <a:latin typeface="Arial" panose="020B0604020202020204" pitchFamily="34" charset="0"/>
                <a:cs typeface="Arial" panose="020B0604020202020204" pitchFamily="34" charset="0"/>
              </a:rPr>
              <a:t>Dec – </a:t>
            </a:r>
            <a:r>
              <a:rPr lang="en-US" sz="1600" dirty="0" smtClean="0">
                <a:latin typeface="Arial" panose="020B0604020202020204" pitchFamily="34" charset="0"/>
                <a:cs typeface="Arial" panose="020B0604020202020204" pitchFamily="34" charset="0"/>
              </a:rPr>
              <a:t>Midpoint </a:t>
            </a:r>
            <a:r>
              <a:rPr lang="en-US" sz="1600" dirty="0">
                <a:latin typeface="Arial" panose="020B0604020202020204" pitchFamily="34" charset="0"/>
                <a:cs typeface="Arial" panose="020B0604020202020204" pitchFamily="34" charset="0"/>
              </a:rPr>
              <a:t>Update </a:t>
            </a:r>
            <a:r>
              <a:rPr lang="en-US" sz="1600" dirty="0" smtClean="0">
                <a:latin typeface="Arial" panose="020B0604020202020204" pitchFamily="34" charset="0"/>
                <a:cs typeface="Arial" panose="020B0604020202020204" pitchFamily="34" charset="0"/>
              </a:rPr>
              <a:t>Presentations   Prototyping different wheel configurations</a:t>
            </a:r>
          </a:p>
          <a:p>
            <a:endParaRPr lang="en-US" sz="1600" b="1" dirty="0" smtClean="0">
              <a:latin typeface="Arial" panose="020B0604020202020204" pitchFamily="34" charset="0"/>
              <a:cs typeface="Arial" panose="020B0604020202020204" pitchFamily="34" charset="0"/>
            </a:endParaRPr>
          </a:p>
          <a:p>
            <a:r>
              <a:rPr lang="en-US" sz="1600" b="1" dirty="0" smtClean="0">
                <a:latin typeface="Arial" panose="020B0604020202020204" pitchFamily="34" charset="0"/>
                <a:cs typeface="Arial" panose="020B0604020202020204" pitchFamily="34" charset="0"/>
              </a:rPr>
              <a:t>Jan – </a:t>
            </a:r>
            <a:r>
              <a:rPr lang="en-US" sz="1600" dirty="0" smtClean="0">
                <a:latin typeface="Arial" panose="020B0604020202020204" pitchFamily="34" charset="0"/>
                <a:cs typeface="Arial" panose="020B0604020202020204" pitchFamily="34" charset="0"/>
              </a:rPr>
              <a:t>Got more funding; got more parts. Set up github. Worked on code.</a:t>
            </a:r>
          </a:p>
          <a:p>
            <a:endParaRPr lang="en-US" sz="1600" b="1" dirty="0" smtClean="0">
              <a:latin typeface="Arial" panose="020B0604020202020204" pitchFamily="34" charset="0"/>
              <a:cs typeface="Arial" panose="020B0604020202020204" pitchFamily="34" charset="0"/>
            </a:endParaRPr>
          </a:p>
          <a:p>
            <a:r>
              <a:rPr lang="en-US" sz="1600" b="1" dirty="0" smtClean="0">
                <a:latin typeface="Arial" panose="020B0604020202020204" pitchFamily="34" charset="0"/>
                <a:cs typeface="Arial" panose="020B0604020202020204" pitchFamily="34" charset="0"/>
              </a:rPr>
              <a:t>Feb – </a:t>
            </a:r>
            <a:r>
              <a:rPr lang="en-US" sz="1600" dirty="0" smtClean="0">
                <a:latin typeface="Arial" panose="020B0604020202020204" pitchFamily="34" charset="0"/>
                <a:cs typeface="Arial" panose="020B0604020202020204" pitchFamily="34" charset="0"/>
              </a:rPr>
              <a:t>Worked on code. Extra sensors set up. Wave shield soldering started</a:t>
            </a:r>
          </a:p>
          <a:p>
            <a:endParaRPr lang="en-US" sz="1600" b="1" dirty="0" smtClean="0">
              <a:latin typeface="Arial" panose="020B0604020202020204" pitchFamily="34" charset="0"/>
              <a:cs typeface="Arial" panose="020B0604020202020204" pitchFamily="34" charset="0"/>
            </a:endParaRPr>
          </a:p>
          <a:p>
            <a:r>
              <a:rPr lang="en-US" sz="1600" b="1" dirty="0" smtClean="0">
                <a:latin typeface="Arial" panose="020B0604020202020204" pitchFamily="34" charset="0"/>
                <a:cs typeface="Arial" panose="020B0604020202020204" pitchFamily="34" charset="0"/>
              </a:rPr>
              <a:t>Mar – </a:t>
            </a:r>
            <a:r>
              <a:rPr lang="en-US" sz="1600" dirty="0" smtClean="0">
                <a:latin typeface="Arial" panose="020B0604020202020204" pitchFamily="34" charset="0"/>
                <a:cs typeface="Arial" panose="020B0604020202020204" pitchFamily="34" charset="0"/>
              </a:rPr>
              <a:t>Finished construction of </a:t>
            </a:r>
            <a:r>
              <a:rPr lang="en-US" sz="1600" dirty="0" err="1" smtClean="0">
                <a:latin typeface="Arial" panose="020B0604020202020204" pitchFamily="34" charset="0"/>
                <a:cs typeface="Arial" panose="020B0604020202020204" pitchFamily="34" charset="0"/>
              </a:rPr>
              <a:t>waveshield</a:t>
            </a:r>
            <a:r>
              <a:rPr lang="en-US" sz="1600" dirty="0" smtClean="0">
                <a:latin typeface="Arial" panose="020B0604020202020204" pitchFamily="34" charset="0"/>
                <a:cs typeface="Arial" panose="020B0604020202020204" pitchFamily="34" charset="0"/>
              </a:rPr>
              <a:t>. Tested the stacking</a:t>
            </a:r>
          </a:p>
          <a:p>
            <a:endParaRPr lang="en-US" sz="1600" b="1" dirty="0" smtClean="0">
              <a:latin typeface="Arial" panose="020B0604020202020204" pitchFamily="34" charset="0"/>
              <a:cs typeface="Arial" panose="020B0604020202020204" pitchFamily="34" charset="0"/>
            </a:endParaRPr>
          </a:p>
          <a:p>
            <a:r>
              <a:rPr lang="en-US" sz="1600" b="1" dirty="0" smtClean="0">
                <a:latin typeface="Arial" panose="020B0604020202020204" pitchFamily="34" charset="0"/>
                <a:cs typeface="Arial" panose="020B0604020202020204" pitchFamily="34" charset="0"/>
              </a:rPr>
              <a:t>Apr </a:t>
            </a:r>
            <a:r>
              <a:rPr lang="en-US" sz="1600" b="1" dirty="0">
                <a:latin typeface="Arial" panose="020B0604020202020204" pitchFamily="34" charset="0"/>
                <a:cs typeface="Arial" panose="020B0604020202020204" pitchFamily="34" charset="0"/>
              </a:rPr>
              <a:t>– </a:t>
            </a:r>
            <a:r>
              <a:rPr lang="en-US" sz="1600" dirty="0" smtClean="0">
                <a:latin typeface="Arial" panose="020B0604020202020204" pitchFamily="34" charset="0"/>
                <a:cs typeface="Arial" panose="020B0604020202020204" pitchFamily="34" charset="0"/>
              </a:rPr>
              <a:t>Fixed software library.  Broke the </a:t>
            </a:r>
            <a:r>
              <a:rPr lang="en-US" sz="1600" dirty="0" err="1" smtClean="0">
                <a:latin typeface="Arial" panose="020B0604020202020204" pitchFamily="34" charset="0"/>
                <a:cs typeface="Arial" panose="020B0604020202020204" pitchFamily="34" charset="0"/>
              </a:rPr>
              <a:t>waveshield</a:t>
            </a:r>
            <a:r>
              <a:rPr lang="en-US" sz="1600" dirty="0" smtClean="0">
                <a:latin typeface="Arial" panose="020B0604020202020204" pitchFamily="34" charset="0"/>
                <a:cs typeface="Arial" panose="020B0604020202020204" pitchFamily="34" charset="0"/>
              </a:rPr>
              <a:t>.  Order replacement part</a:t>
            </a:r>
          </a:p>
          <a:p>
            <a:endParaRPr lang="en-US" sz="1600" b="1" dirty="0" smtClean="0">
              <a:latin typeface="Arial" panose="020B0604020202020204" pitchFamily="34" charset="0"/>
              <a:cs typeface="Arial" panose="020B0604020202020204" pitchFamily="34" charset="0"/>
            </a:endParaRPr>
          </a:p>
          <a:p>
            <a:r>
              <a:rPr lang="en-US" sz="1600" b="1" dirty="0" smtClean="0">
                <a:latin typeface="Arial" panose="020B0604020202020204" pitchFamily="34" charset="0"/>
                <a:cs typeface="Arial" panose="020B0604020202020204" pitchFamily="34" charset="0"/>
              </a:rPr>
              <a:t>May – </a:t>
            </a:r>
            <a:r>
              <a:rPr lang="en-US" sz="1600" dirty="0" smtClean="0">
                <a:latin typeface="Arial" panose="020B0604020202020204" pitchFamily="34" charset="0"/>
                <a:cs typeface="Arial" panose="020B0604020202020204" pitchFamily="34" charset="0"/>
              </a:rPr>
              <a:t>Work on presentation.  </a:t>
            </a:r>
            <a:r>
              <a:rPr lang="en-US" sz="1600" dirty="0" smtClean="0">
                <a:latin typeface="Arial" panose="020B0604020202020204" pitchFamily="34" charset="0"/>
                <a:cs typeface="Arial" panose="020B0604020202020204" pitchFamily="34" charset="0"/>
              </a:rPr>
              <a:t>IT’S </a:t>
            </a:r>
            <a:r>
              <a:rPr lang="en-US" sz="1600" dirty="0" smtClean="0">
                <a:latin typeface="Arial" panose="020B0604020202020204" pitchFamily="34" charset="0"/>
                <a:cs typeface="Arial" panose="020B0604020202020204" pitchFamily="34" charset="0"/>
              </a:rPr>
              <a:t>ALIVE. </a:t>
            </a:r>
          </a:p>
          <a:p>
            <a:endParaRPr lang="en-US" sz="1600" b="1" dirty="0" smtClean="0">
              <a:latin typeface="Arial" panose="020B0604020202020204" pitchFamily="34" charset="0"/>
              <a:cs typeface="Arial" panose="020B0604020202020204" pitchFamily="34" charset="0"/>
            </a:endParaRPr>
          </a:p>
          <a:p>
            <a:r>
              <a:rPr lang="en-US" sz="1600" b="1" dirty="0" smtClean="0">
                <a:latin typeface="Arial" panose="020B0604020202020204" pitchFamily="34" charset="0"/>
                <a:cs typeface="Arial" panose="020B0604020202020204" pitchFamily="34" charset="0"/>
              </a:rPr>
              <a:t>Jun – </a:t>
            </a:r>
            <a:r>
              <a:rPr lang="en-US" sz="1600" dirty="0" smtClean="0">
                <a:latin typeface="Arial" panose="020B0604020202020204" pitchFamily="34" charset="0"/>
                <a:cs typeface="Arial" panose="020B0604020202020204" pitchFamily="34" charset="0"/>
              </a:rPr>
              <a:t>Final Presentations</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67842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smtClean="0"/>
              <a:t>Minimal coding knowledge going into HIP</a:t>
            </a:r>
          </a:p>
          <a:p>
            <a:r>
              <a:rPr lang="en-US" dirty="0" smtClean="0"/>
              <a:t>Very horrendous at spelling</a:t>
            </a:r>
          </a:p>
          <a:p>
            <a:r>
              <a:rPr lang="en-US" dirty="0" smtClean="0"/>
              <a:t>Random wire disconnection and intermittent connections</a:t>
            </a:r>
          </a:p>
          <a:p>
            <a:r>
              <a:rPr lang="en-US" dirty="0" smtClean="0"/>
              <a:t>Motors were insufficient</a:t>
            </a:r>
          </a:p>
          <a:p>
            <a:r>
              <a:rPr lang="en-US" dirty="0" smtClean="0"/>
              <a:t>Eli smash</a:t>
            </a:r>
          </a:p>
          <a:p>
            <a:r>
              <a:rPr lang="en-US" dirty="0" smtClean="0"/>
              <a:t>Supply chain management</a:t>
            </a:r>
          </a:p>
          <a:p>
            <a:r>
              <a:rPr lang="en-US" dirty="0" smtClean="0"/>
              <a:t>Lack of actual instructions</a:t>
            </a:r>
          </a:p>
        </p:txBody>
      </p:sp>
      <p:sp>
        <p:nvSpPr>
          <p:cNvPr id="4" name="Slide Number Placeholder 3"/>
          <p:cNvSpPr>
            <a:spLocks noGrp="1"/>
          </p:cNvSpPr>
          <p:nvPr>
            <p:ph type="sldNum" sz="quarter" idx="11"/>
          </p:nvPr>
        </p:nvSpPr>
        <p:spPr/>
        <p:txBody>
          <a:bodyPr/>
          <a:lstStyle/>
          <a:p>
            <a:fld id="{F6EFC63E-F8D9-44BB-A462-AC735E845F95}" type="slidenum">
              <a:rPr lang="en-US" smtClean="0"/>
              <a:pPr/>
              <a:t>13</a:t>
            </a:fld>
            <a:endParaRPr lang="en-US" dirty="0"/>
          </a:p>
        </p:txBody>
      </p:sp>
      <p:sp>
        <p:nvSpPr>
          <p:cNvPr id="5" name="Title 1"/>
          <p:cNvSpPr txBox="1">
            <a:spLocks/>
          </p:cNvSpPr>
          <p:nvPr/>
        </p:nvSpPr>
        <p:spPr bwMode="auto">
          <a:xfrm>
            <a:off x="232145" y="97962"/>
            <a:ext cx="6583325" cy="838200"/>
          </a:xfrm>
          <a:prstGeom prst="rect">
            <a:avLst/>
          </a:prstGeom>
          <a:noFill/>
          <a:ln w="9525">
            <a:noFill/>
            <a:miter lim="800000"/>
            <a:headEnd/>
            <a:tailEnd/>
          </a:ln>
        </p:spPr>
        <p:txBody>
          <a:bodyPr vert="horz" wrap="square" lIns="91418" tIns="45709" rIns="91418" bIns="45709" numCol="1" anchor="ctr" anchorCtr="0" compatLnSpc="1">
            <a:prstTxWarp prst="textNoShape">
              <a:avLst/>
            </a:prstTxWarp>
          </a:bodyPr>
          <a:lstStyle>
            <a:lvl1pPr algn="l" rtl="0" eaLnBrk="1" fontAlgn="base" hangingPunct="1">
              <a:spcBef>
                <a:spcPct val="0"/>
              </a:spcBef>
              <a:spcAft>
                <a:spcPct val="0"/>
              </a:spcAft>
              <a:defRPr sz="2400">
                <a:solidFill>
                  <a:schemeClr val="tx1"/>
                </a:solidFill>
                <a:latin typeface="Arial" pitchFamily="34" charset="0"/>
                <a:ea typeface="+mj-ea"/>
                <a:cs typeface="Arial" pitchFamily="34" charset="0"/>
              </a:defRPr>
            </a:lvl1pPr>
            <a:lvl2pPr algn="l" rtl="0" eaLnBrk="1" fontAlgn="base" hangingPunct="1">
              <a:spcBef>
                <a:spcPct val="0"/>
              </a:spcBef>
              <a:spcAft>
                <a:spcPct val="0"/>
              </a:spcAft>
              <a:defRPr sz="2600">
                <a:solidFill>
                  <a:schemeClr val="tx1"/>
                </a:solidFill>
                <a:latin typeface="Tahoma" charset="0"/>
                <a:cs typeface="Arial" charset="0"/>
              </a:defRPr>
            </a:lvl2pPr>
            <a:lvl3pPr algn="l" rtl="0" eaLnBrk="1" fontAlgn="base" hangingPunct="1">
              <a:spcBef>
                <a:spcPct val="0"/>
              </a:spcBef>
              <a:spcAft>
                <a:spcPct val="0"/>
              </a:spcAft>
              <a:defRPr sz="2600">
                <a:solidFill>
                  <a:schemeClr val="tx1"/>
                </a:solidFill>
                <a:latin typeface="Tahoma" charset="0"/>
                <a:cs typeface="Arial" charset="0"/>
              </a:defRPr>
            </a:lvl3pPr>
            <a:lvl4pPr algn="l" rtl="0" eaLnBrk="1" fontAlgn="base" hangingPunct="1">
              <a:spcBef>
                <a:spcPct val="0"/>
              </a:spcBef>
              <a:spcAft>
                <a:spcPct val="0"/>
              </a:spcAft>
              <a:defRPr sz="2600">
                <a:solidFill>
                  <a:schemeClr val="tx1"/>
                </a:solidFill>
                <a:latin typeface="Tahoma" charset="0"/>
                <a:cs typeface="Arial" charset="0"/>
              </a:defRPr>
            </a:lvl4pPr>
            <a:lvl5pPr algn="l" rtl="0" eaLnBrk="1" fontAlgn="base" hangingPunct="1">
              <a:spcBef>
                <a:spcPct val="0"/>
              </a:spcBef>
              <a:spcAft>
                <a:spcPct val="0"/>
              </a:spcAft>
              <a:defRPr sz="2600">
                <a:solidFill>
                  <a:schemeClr val="tx1"/>
                </a:solidFill>
                <a:latin typeface="Tahoma" charset="0"/>
                <a:cs typeface="Arial" charset="0"/>
              </a:defRPr>
            </a:lvl5pPr>
            <a:lvl6pPr marL="457092" algn="l" rtl="0" eaLnBrk="1" fontAlgn="base" hangingPunct="1">
              <a:spcBef>
                <a:spcPct val="0"/>
              </a:spcBef>
              <a:spcAft>
                <a:spcPct val="0"/>
              </a:spcAft>
              <a:defRPr sz="2600">
                <a:solidFill>
                  <a:schemeClr val="tx1"/>
                </a:solidFill>
                <a:latin typeface="Tahoma" charset="0"/>
                <a:cs typeface="Arial" charset="0"/>
              </a:defRPr>
            </a:lvl6pPr>
            <a:lvl7pPr marL="914186" algn="l" rtl="0" eaLnBrk="1" fontAlgn="base" hangingPunct="1">
              <a:spcBef>
                <a:spcPct val="0"/>
              </a:spcBef>
              <a:spcAft>
                <a:spcPct val="0"/>
              </a:spcAft>
              <a:defRPr sz="2600">
                <a:solidFill>
                  <a:schemeClr val="tx1"/>
                </a:solidFill>
                <a:latin typeface="Tahoma" charset="0"/>
                <a:cs typeface="Arial" charset="0"/>
              </a:defRPr>
            </a:lvl7pPr>
            <a:lvl8pPr marL="1371279" algn="l" rtl="0" eaLnBrk="1" fontAlgn="base" hangingPunct="1">
              <a:spcBef>
                <a:spcPct val="0"/>
              </a:spcBef>
              <a:spcAft>
                <a:spcPct val="0"/>
              </a:spcAft>
              <a:defRPr sz="2600">
                <a:solidFill>
                  <a:schemeClr val="tx1"/>
                </a:solidFill>
                <a:latin typeface="Tahoma" charset="0"/>
                <a:cs typeface="Arial" charset="0"/>
              </a:defRPr>
            </a:lvl8pPr>
            <a:lvl9pPr marL="1828373" algn="l" rtl="0" eaLnBrk="1" fontAlgn="base" hangingPunct="1">
              <a:spcBef>
                <a:spcPct val="0"/>
              </a:spcBef>
              <a:spcAft>
                <a:spcPct val="0"/>
              </a:spcAft>
              <a:defRPr sz="2600">
                <a:solidFill>
                  <a:schemeClr val="tx1"/>
                </a:solidFill>
                <a:latin typeface="Tahoma" charset="0"/>
                <a:cs typeface="Arial" charset="0"/>
              </a:defRPr>
            </a:lvl9pPr>
          </a:lstStyle>
          <a:p>
            <a:r>
              <a:rPr lang="en-US" b="1" strike="sngStrike" kern="0" dirty="0" smtClean="0">
                <a:latin typeface="Tahoma" panose="020B0604030504040204" pitchFamily="34" charset="0"/>
                <a:ea typeface="Tahoma" panose="020B0604030504040204" pitchFamily="34" charset="0"/>
                <a:cs typeface="Tahoma" panose="020B0604030504040204" pitchFamily="34" charset="0"/>
              </a:rPr>
              <a:t>Obstacles</a:t>
            </a:r>
            <a:r>
              <a:rPr lang="en-US" b="1" kern="0" dirty="0" smtClean="0">
                <a:latin typeface="Tahoma" panose="020B0604030504040204" pitchFamily="34" charset="0"/>
                <a:ea typeface="Tahoma" panose="020B0604030504040204" pitchFamily="34" charset="0"/>
                <a:cs typeface="Tahoma" panose="020B0604030504040204" pitchFamily="34" charset="0"/>
              </a:rPr>
              <a:t> Opportunities</a:t>
            </a:r>
            <a:r>
              <a:rPr lang="en-US" kern="0" dirty="0" smtClean="0"/>
              <a:t> </a:t>
            </a:r>
            <a:endParaRPr lang="en-US" kern="0" dirty="0"/>
          </a:p>
        </p:txBody>
      </p:sp>
      <p:sp>
        <p:nvSpPr>
          <p:cNvPr id="10242" name="AutoShape 2" descr="data:image/jpeg;base64,/9j/4AAQSkZJRgABAQAAAQABAAD/2wCEAAkGBxQTEhQUExQWFhUXGBgYFxcYGBsbGBoYGhgXFhgaGBgdHCggGBolHBcXITEhJSkrLi4uFx8zODMsNygtLisBCgoKDg0OGxAQGzQmICQsLSwsLCw0LCw0LCwsLCwsLCwsLCwsNCwsLCwsLCwsLCwsLCwsLCwsLCwsLCwsLCwsLP/AABEIAMIBAwMBIgACEQEDEQH/xAAbAAACAwEBAQAAAAAAAAAAAAADBAACBQEGB//EAEIQAAECAwUGBAQFAgQFBQEAAAECEQADIQQSMUFRBRNhcYGRIqGxwQYy0fAUQlJi4XLxFYKSsiMzU6LSJEOTwvIW/8QAGQEAAwEBAQAAAAAAAAAAAAAAAAECAwQF/8QAKBEAAgICAgEDBAMBAQAAAAAAAAECEQMhEjFRBBNBMmGB8BTB8XFC/9oADAMBAAIRAxEAPwD6JuY5uYa/Fyv1iJ+Jl/qHnHDZ0Cm5jm5gq9oSxqekCO1ZX7u0Fj2c3Mc3MXRtGSfztzBHtDKVoNQpPcQWAnuY5uYLNt0pOKh0cwlO20gfKknnSFaHTGNzHNzCJ25+wd/4jqNvpzQeheC0FMc3MTcwqdvy/wBKvL6wNXxEjJCu4h2FMe3MTcxm/wCPFXyoA5l/pFlbVX+3sfrEuSQ1Fs0NzE3MIp2urNIPcQ/ZLchePhPHDvByQOLObmJuY0NzHdzFEmduYm5jR3MTcwAZ+5ju5jQ3MTcwAZ+5ju5jREiOmRABnbmJuY0NzA1LQMVpHUQAKbmOiTB/xMr/AKiP9Q+sGRdOCgeREACe5ju5h1V0YkDmRA9/L/Wj/UILAX3Md3MNhSP1J7iLgJ1HeCwEtzEh/diJAI+fKtByLQNVvmD8xgzQEjg0ciynY8RBtVevkIsNrq4HpHFWQEfSKJsKRm8P3Ik+3IMdr8BFTtMaQP8ABJjgsCc4fOIcJHfxubR07QGkGl2PTDjBUybookdBCeRFLExMWp8j2iwWND2hhUs6RW4dGg9wftAmfKJuhnFzKbIwMyCcoOYe2hyRZw1IKZMAs0lszyhxJAjJzdlqKBFFI43GGKQKaRBzYuKGrHtZUuhqnQ+2kbtn2tKVmRzH0jyCUE41EFRLSM2jRZWjN4kz3EtSTgoHrHCtH6k9xHkk2ZShn3gBsVa+cUs6IeA9fOtslPzTEDg4fsISnbfkJwUVf0pPuwjzU6xaQv8AhyMov3UyfaNy0/FX6JfVR9h9Yzp3xRPOFxPIfUwkqQdICuTDUweM7Pt06Z80xRGjsO0A3QGMEJCcYBMtGkNSbFxSCsmK3xlCxSo6weXZlZAwN0JKzil8YbsD44cYomwrNSPrDkqSAMxESmqo0hB3YymbyMXvPlAUqSILvRGLZukECokAMwRIVsBQS+EFEqPKWXbcxmTMfmyj6PlE/wAcnKoJtXDlIR/45xDizY9ciz6RFWSPLr2utwd4oEUxYdQKHm0Wl7YmHCYry+kTTHR6FdjMCVYzwjzx2rNqkTjRjkVV8WJST/EMDbE+rrQW4B/KK2hUjVMojCKpUoa94zBt9dHCC/A+0GTtsZoHRRHqmHsnj4NBKjqYgnKGfcRmo2wkqN5BCa+IFzwo0HG0pR/MQGe8QwFRQ8fpDFRoS7QrMdoOLWMxGULbLNEzEk6PWLG0s9CWDmhPZhU8BCoDXE8ZN2ib8HLtGUi3yyAbwTzLeRwiC2IyWk/5hC4js1DM4wMLBNTGd+NSGdQDltccIPLtCXulSX5+0OqEaF5MAtMxEtC5mN1KlNjgCaRdIGUYPxnb93IIZXjLFSQWSAQfEofK+A6wQVyoUnSs+er2rMS12ZMBzKVEZDMcvONCyfEFpYNPnMXa8ok5tQ4YCDbLFnVMKVpKmS6E0bNwslJUwfIio4xsWPZOzykiehQVkUquuOTYx6bSfwcCb8mIfiy1JIH4g11Sk5kEkkUaPZfBPxCu0ylmaKoUE38LxZy4FAQ4w1EeSt2zdnhSpaJ00KAKkFrwIF50LNAPlFQBVUem+AUyxImXWDzCT/oRGGeMeFpGuFtyqz1iVpMUmyHgIIOAgiKRxbR10jibGg4pD8H94gsSckwZMyCJXByYuKF0ygPy+UXocoYBikyWIXIKFly+ED3fCGgSMDEM7UQ7ChbcxBKhgzNIhm6iC2AC5Eg94R2CwPAI2YxdKWLYhB7O0K7QSiWk3lFKhUPn0JjXWJicQsNWqlDHM6QqtRKwpxeFAXL/AO54cZbtmzjqkWs2z1FCShJNAbxCi9MWAasETLnGglqbhTyaLzZyk1m7/EgeEMSNFFVRxaFVTy7i+Awo5VTjSJ2x6GFyVpDqug4NeT5sI5Jsqn8K5aQTiz19YoklYcAf5lN5YmDpkEkUc5AaNnrBsNFpiVJDFSVGtHApkWuwqJpPzhHBjllljGqNl30vqNQ4anXk8ZcyUUE1CuCx7gwk0MHKs5arKq7v7YRebKJoUMoi8wa8U68se0elsaJK5KFKShCVgYqI8Row5mg1cQBFjvkmSgJIJF8kpu6hvmL8YXueQpGGiwqIADltT619RF5FhUD4lpHIE+QwjUnyrUCELTLmAj5yE60BNK9IRtG0rTLN1S7mgCU4YUIfljBcmFItNs8t23pB/p+2hdVhQ77xBHCiuwNIVRZ5iy6QVA1vEMH0r6Vg1ks26LzJSmFfD9M+8V18k9/AwdlFIvBbPgVA4d6xZNjbFQKsMvUw9YLSZqiPw00IxCikMcMlEMeNYf8AwqgKSj3SOjOYzc2tMpJHjPiCbu5S2WkKoAAASfEAcqUMP2bZ6pklIWF1Sl3QksQHdx3rE+OrJ/6YqMshQUkJNPzEOKY/LGlL2bOleFDBCRR0qJGLup1PyaNnJe2q7t/0ZU3kfil/Zi7O+F0ykus/8VySvx5nIAYMW41jFsalLROmKQqYVr3aFm6EoAJBYM5BJ8o9baZs1GABP5heulmxZVfKMyVI3dnkIFWKMBiXBJYZkuY6fTyk1KUmc3qIRTikjP2j8KKTKJlLvqwLHHQKFCBGlsWyLkyEIRvN47zEUSHIqoFTPgBSG51jmLAWk4GoL14MQ4js+0zEJCbt3Fqggjm0czyykqbOpYop2kcFrnCtQMz4feGEbVWPmUwfHw98IDYp6XYlF5VWU6C/AsUnuI4pUsTPFLIWNVAp9wYmyqCL2lO3gVLWmZLYApwLuXOdWbDTCNCy7cSpQSQUqOooToD9YXCUvVkgjMU7iM7aE9KCkhRUQRgknjWkClehcEj1P4g6NFhaatR9M485O2stAvqUbqjoKvXMeUJz7QqYm8CQ4opLOHGIDQK/kHFfB7MToulQOceG2SqZJS29vAl6liMMi9frGojaMytQen0htEpM9KUCObuPNzdtzEj/AJbnJq1ypmILM28bpupJVkDQdT/EFCo3NzEjGs22wUi/RWYAJAPPOJD2KiWpG+H/ABLySAyQGbq+cZ8myJkqdIMxQcgqHhBOtacozLFPmEk3Q4/WXTxoDGuZ5SwVdD5IcjthENOOjZb2dKyaqF9WVHSnW6DQQCZaFqN0ILalTD/b7way2iUh2LJdykJZzSrAAaQP/GpKipIRMpmosDXJ+UJX4ArMsMwmq2zATh3JgqbCUgOtRPE18qwTeq3YUhCUpOqnNOWfOEzOLG8QQcnp1aDbK0FtNrJZMsqWoUYGvGukcsmyTMrPUE6JvpUXydQLDu8LXXFGD6Fn9AYXt8smWpL3aYpTXrqOUUl8IlnuLFNlypYSCkAaqHrGLaNqIlzQiRMuguVOCqXrQ1Y48I8hYdni85tC3BBYDHgeEbUuzpV+d9RT61iXjjF92EW2ujStW25l5KQq+XPiSk3RzFGhS0LWoMQ4rmxr96xLqU+EKTniljTMeUKzp6RdDipZyXyJxfgMYcY+EDaXYKzpWk+GaoDMBSmflDk+1TLpDqVTArVXnU0hBc4JYJKK4scOxIgkq1AZOrMuDTlGjhJ7olSj1YvYzPF5SkhgKbskl8epjQRbZ4AKVrTwVXizHDkYHvSQGo+n25g9loXWlxk/s4iZPyikvBn/ABBtOdNCZalJLTELUGAZgak0cVEekkfERmy1Ey0zEPcUQfCXBcMQXFC+Ijx3xNtlKpt2UhJSE3S9GLh3NOHGp4R1M7dyEokpBFEtiEqIvEvrQ1joXp4yguWjjlncZutmrt3b6pwCAlKQOp0xb2i+0J1wSSMlA9gYxbPM3ylUSgoIDXqKwLoc1eNbbksquXXLVwIybFQAzjeEIRi4oxnOUpcmWse0kTVG9+VsXJg6mYlRAOqSf7wnZSkoDAAgDmej8MYotCTmD9/eccLir0ejGTo0bJKSrCvEe9KfxHdxkWI4fYjKssgS1FSZkxJ5/wAO30jUs21CSBMU/EpDtxKVCJlGuhqXk7uz+UI6qI9Q3nFFylEeOW7ZpP0MP24yiBu50l8zM8mgiJlnFN5LJYEkKDPwGkRbKtHnrTZJKyykrDZEmj400pDMqym6EylpIAYJI00jSmBF5wsXeCnD8/aELdYUqDhTKHBwfSK5N6FS7oCsrQobxICWrSr5NiG+sCNpQTxzb+I6iyN8yydaUhuVZZTEjxZNgR0OPeKtC2CTaiKpPgaoZ+t5/aOme+FeQrHTZkHBSeBIjshaUu6XIJoRjxD4dIWg2CMoGt4jg38R2D/jx/0+zN5iJBbDihOZZpju4I/bTyiqLQpPzoUdS3oIfnBLOhQVo1A8IzUzC9U9sO8NO+waaOKnyVGsvrdY+WMXRspMwgpmMK50prQkQBGzX8ZWA35iP5gMySlKCZZEwvUS3vJfMhnu/SL/AOMhuuw8yUuSX3jJdndwTWhrWgV2MFTaFfpB4pcPx+xGUgK3abwu3lqIcHBKUhJbmtfaCpLAffbWNVhvs55eoaekPTbSnAU5givUN1jqJhGJfT+7wmJpyJ706fSOonkYHsB9vwhvB4Y16nyh9RcORC8/5lgaIb/4pZpli8D/ABRzAPf60gdpKVDApU48QIJAAIbxAsKjT5RWHjxOL2TlyqcdFJvzJDSvkVUhTk0qWWATgemGMUm2UApcEknEA4XVH2igs6h/7ym0II/7krBGMATspRLCYCTUFSq0BLusJAOOJjc5huZZ0jC8Ow7gwAIyBT3Hs8XskpTi8ZQBBIUaGgvfkvaMAzuQ7VIbmoIJFCAWvJLpOhCtDiHyIwgTaAUQg5HsFerQTfrSQ5WRo9O14xSSSzEs5LakOwNXHbWKGUbxU/HiaHPn6Q+w6Mq2XiVKYteJ1GLu5bSCFUrcoVLe+Al0XwW/WXZw7HgxwgVoBBKSzilMM/4gu+CWahYvQEPRmB+6xdaJGBMAQF4poKB20DM5zwcUMdtFrQv5S7Y0IbnSkX+H5RtE9KaIxUooosilCoeJjTkxZngvxTs5EqcEJN0L/UaPgXJwd4hwvbK5UWkziwukkYULjTKkNSJ7moUOIw6j6GM8bMKKAs2Rp9e+BjpkqGRgcYyWxxnKL0egUZY+Yk8dOGFIshMs/KtuZfyaPOCYUnTuIbs9uA+YdR/44enWOafpmvpZ1Q9Sv/RrzbG4cKSf8oaAq2ecbuX5SSPUt2iS5lLyVg8WCeQIB9QIAq2TQXOHFmPYPSOepLR0WnsKqzjCp1SW8wfeFSvdrSm8wUaB8PRhpSBzbeoEgvRqsQmujiG7Na0qa+5fTADKjAekVTXYWmPylAhjWtP/AMmnWLlKMwTxYjhpCipahdUEXk1vKQH6aimohyWfzBSTR2oDXgTTkzxm1RXJMHLlIzIc4Ox8wBBfwSD+roT5hzCG07QQBuwrFiGBHt5QKTOmUdxww/sYfF1YXugs3cAkKUQcxSJDInK0PUj6RyC/39QUwKLGcAGL1xLvwzgVtlTUmgT3V/MPmcynUq4aMAEv1OsOi0pZwXfgCYXJphpoyrPNIDg14P7vFly1s9DrgO4asOm69RXiB6ZQKba0YeEkaD+ceML5GIWqUtSXZLCg8WuLMITNjWMUsDnj99of2hbZigLpCU5+EEnSoLiOJth3YBUlwKsCOsaxnOK0ZSxwk9oRNlVRgS/X1Z/OB7o88sfp7xdS0lJ3hauJUQCepNIZs0szEtLJVlRLvniY096SM/48GJqlqFSCBrgPr94RUA6Ht6fYjtvs9olh1ApJwF5PPB4bC7wBF1/fpWNPeozWBPq/yLTEpBou8GHyhSakVBUQGbCjHCBLm1ADAVLBuFTx546QxQ1UMNBh/qNB0hK3z0pF5KWbAKOpqfCQIuORNmcsUkg5V9/xpjjSLJWRgT6f3jLRtJIFQRwccKmj+cT/ABWXmVDmj1IJJ7RpRkbCbUr9RPOo88fSO798UpPINxxSzxmotstWC0nmW/3Xe0ModXygq/p8X+1wBCoLFVqSqYQqVnS6pvq+IzgytnylYlaa4AJU/AEsfaBISoTFuCBTIjIPyFM4k22JSKqSk836C65HYQ2xG58P/EO4VcSqSpIb/mSSSGoapHvRsIm39pi1KUkWayLNbqgq6tmyCyCmujO2UeQVa0Bd5JJ4BLDuT7QBFv8AE4TUZqUTlwuiHQHobOudKRcXIXcAYKCSspwe6RRI4O3CGJhwKQpQOGCSOCkqIKVcnEYGy7WpU5ARdTfUl2upq9QWa8/E5x7xFlmO5N04HJ+sYZcnBm+LFzV2YCgsG6oBB0Vj6N2MAmhAxJPEXU9xUtxj1NqukNMqRzccoyrTKS3gWa0YkEcsIxWeTN/48EAs1nYhcspCSMCHd/3E4U0i675pdB4hm7RQTiAPCAP24xffHJlevZohuTezWMYpUisqWSWUA2QDhjyzhuXssKIZBfmR3bri0Vlz3xSOtCO8atjs85r0opJxCVTGfs57iJlJoriZ83Y00VCFADEZjjRNYDdWzBZOVWp3Zo9ls0T1B5yd2oOGSQQeLs4HB4LN2ZLVUgvqVKfu8YvNWmUoX0eFTZzS+5r91Iwi0ySlJLB/3AnBtGfyj0Nt2BLAdK0pGhw74xgWiQUkhSUlqEpKX4Vc+jxrGakJpoumf+5uBUx6i8GjkVQKYq64xIehUETNJoEv0ji7QEflAPEkd+ECFoBUa3Q9BeGH1ik1bgFKcc1KBPkmDiLkh2ZagoB7vFnZveFRNQFMGZtaddIEhCiHUHbVj5NAmJcpDVq5APQXTDUQ5JdD1lQVvdus9VXsH89cHMZU2eb8xBYgEgEVFC1KAw5Jk4kiuTOS+OmkKrsyClTBXkzvUMTSLjV7IlyrQzsmSJgUUFSilr4KwKkflBq3AQ3NmzQoFRKdLrFsg4qx84yLIUyklTNLxWEnxF2DuBi5Ebdi+JNnpQSLyVhJLKSpyQMLwBTU0rEzTvSsItJU2J2tagSVvWpKi3+6FpVul1CbpOJYx5O3bSXOJWtTn0fIaDhCqJxBBBIIwLx0r0+tnO/U76PSTtoJlzCpUu+C6PmVldVTEA+LSMu22y+slJIR+VKiKHOoDF61iTk3rMFYq3qiqheo7NRMIIQo4c41jFGMmxydZ1fMRRstMKawEpBGPUv2jsiarDm2QzPKBKmMrWLVkHCwIrF94PvWBzfGoH75RVBdQAADHj5w+xdHb+UWKo4uWAfFjn95QFQTxhgMINYvMlJxdhCqBxiwlONTi4fAawNAmGCXokEho9HsT4kmy2lTlLu5KYlSRoauU+keYlpIGbYe+MM2ZEtXhLpJNFCo6pzHEV4GMpwUlTNITcXZ9Ll2YrSFioyU+PJse5heeEpNTeIyGD848lKFpsfiI3kgu6kKvS/9Q+RXAtG3ZrahYEwMQdAyhw5xxTxSg/sd0MsZovMl3noXyqfR6x1F6nh9vvrDqpiVjwMwyPzdIG4H5XbMN6vGfJm1IALcPlIBPEF++kDlWhT1SAHoQAQ3qIYKgpixpxp9DEUoE0BGrA19od/YTRPxhBotuSlDyeDo2nMUKTieF5x5/WFJNnSDXAnh6Qzu0CrXTr9RCaQFpVqvKeYvxZOfDyetIrabS1UgEmlCX6FyfOGDLSpJAuKpg4FORGEZ27CQxADGgJ44ChfoYEkyW2iEq/Sv7/zxIqqWomiUt/UfpHIuieT/AH/Ckua3yiurMetINLnkhiK/ekVVLAoKHjAyWOB7Fu7NC76KquxgJUfDeSHdnp0eBLs5S4eowLvBllkucNGLnlC8yWDmoasD7iBDZayrXLWFhSsfElyAoaUFHDiB7QXLUv8A4ZUEnFJZx2JBHFosp0oLKLf0k65iOIKaUJfMiH82GugVvUhNmnAguUgA0IcKBc0cdDHiVrj6BMsKJktQIZ6OAb1dKN6xiWr4RUPkX0Wm6epf2jbDljHTObPik3cUeXSksYiRGvO+Hp6fyhX9J+rQlNskxHzIUnmkjzjrWSL6ZyPFJdoGJpAuk+F3bi0Wmz/CBQVdgOFHPtAFViypRug827t0ikiWzqVxwxDLILGOLoYGgRIuhXdm4wN46DCGGXUPmMfrAoa2dNCVi8kEYMf5i21LHu1+GqFVSeGnSEAreGkPbInS0XrwCnoAXbmTp9MsYzmMSsMKHFWlNxaQKrIxyAUFBj0HeFCIZ2fYZk4kIS7YlwG0xjW//lZwBKiilaF+eTjsYzlkjF02aRxyatIJYbPaESiqTOF8j5UqctRwoHLxHEGoyoYY2YqYEDes5et4E44KGWIbHEDFnwZNtukkEhnYY0yqP4ilu2xNmM5YD11i6M2z2EucOHH7w8+kNpSFJcqJHH6CkYFkmFakhnfEcM4eKEoJCUkYOSo0Z2xPGOTNBXo7fTzbjs0RLQUfMtJ5BhwxPCBTJl0YFT5OIFJtIApXkzj6wScoJIdRAOvrQUaMK2dOgf4t3opxg6PNwfVoYTPcVZ+Rr9DElyyzuCP3ODzAxAgVunGm7BS/zJcFPMPXT6wabFbSGkhKWKiAeIFOOogYmVJBCgcsa8RUdoz02p1EAgtjQGrjLHWsGnLYsWD5YnvDcaEpJ7D/AImZkOxP0jkA3T4kv/UR7RyC0HFjk+1oZr14DJ39TEvaJJ4ikAVQMA3HLoBFETCQ94BNQ7MOXDrCrwHKuxm03i2HlFBewcdf7xaRIS4BID8GSeo+kGX4KG7jR2r1Z4kuxUylNjXTD0iSgRjU4VcnzgqlpzAL4EU+zFJaUmoJB4gnsw94ewtGinagreQkhqXfCx5wtPtAVUYHUNCM6+D4QW1Lp8i0cWSACojkPF30gUEJyHpc4VBKdcfSsJrUa3FpNfvOsCkzSpTEeGuF1/X3hoSEh7qSl9RdPcU7aw6SJtsWNkCyy0o6pB9Q4hO0bHSf+WkBqGtDzFQ0bcoJYhiSzitQ2dTWMxc4XvEongoeE8KY6RcJSvRE4xfZnK+HlkOVpB5EtzP8QhO2DNH6VPofrHo9+4IDMMqCF0bRqUgOzAgEP2GIjVZMhl7WM89M2PPSHMpZGoF4f9rwWx7PSWvrAJwSDXv7CN21ziJayLoUUswxY01pGHZ5J+UpSslyb3scsu8bY25K2c+WKg6Ro/4XK08y8KHYbrcKIQXcnEfXrGlZrQDLH6064lOhrVSCwfMFGbx0z+PX+dY06MjNsvw3NWS5SlOruSNQAfUw1M+GCkggqIDYpBD41rQcxGzseei7/wAwFRa/dLsRiDo2kPz7SMik9fsxxTzT5Ujvx4YcdiEpIT/7aEk4swJGVQKtpDUqUo4evuIJZlJYsXfIlwOAfCCyyKigzy9MIwbOlIwbbsREwlRSQo/mSqh5+HGFbVsxCJZSmWHp4jVWL006R61MsZEeQ7QCbLvGnqB6mvaLjmZnLFHweXsMuWC5JKsg91ssMzD8mQFkp5M7HpGtOs6SwUCDrT2iqZDfKkMOIz0zHpwhvJeyYw46EhYFJKQUgNgCCnPEPBASNFdR7Uji7MU5qIf5TiOgDdYoAl6pD6s3ajdYluzRJLognrNMR98ICbwcgB/1MQXyZj6w/LUBV+ac+2Y6wxMQlfysDk4p1rjC5V8D4p/JjKSti2OuXd37xJd5OIvKahyGT/Zh4pwBgsuVoAe9IfIOJk7wfmJvZskt0YRI1FSC+CDxY/8AlHYfJC4P9/0oZKim8liM2xHDhFLPbihSnSTeSBgbuOeTw0AEuxx0+ghQyQj5fC+jVOVP7QlRLTDSrYa1bqfcRZU4YPTy9ITWFa9x7ZwspJceLtQ+kHBD5UaC5+oP8d4Eu0lwAnHl6RzdKIe7e619YumzzAAXupOILkgw0kJuiy1MNScQadjlENnJVdBABGC38izHoYRtEtSqpIIq5NO0Vk7wEA3NB/BoRD4D5h07OIWL7h6Pi3QgtFjOKALzKGAY15tlBNpha1fOxAAdB8QpqXisiUAA6AVD8zlzzGAPKFdrYPvQ9MJRLDjwq/MnED3hO3WA3AoXrqhRQS49fWLzrVMCAA1zJJUbvkCfKAWO2lrpVcSVAkHxSwp8Schr3gSa2DroRRs28py6ipgHdKb2lDUl6VaLWUKvGWlAQAT4bt1zqS5eG5k+ZKmTEhQShRLpIChXNJ96vFrLLmrUEhSlqNQwDMNQwccItydbMopLpCtrsCgEhS3Dhx4qDOkIzpBqB86Sbuik4KAOrgHjSPSCVMAVeSEMcx9SaH74oTpZWCCHHlTNhT3iseZx0LJhU9owb5CvFRRLtTRuIyB7RJk7XLP7+kP2nZbtuwBq7+WNIvZtmJSxWyzoXujoMTzMdDzxo5/487ovYVEoSwZ0uA1WIc9YastldLqrU0xVjixLe8FnWoEAFNKl0liDwYd00HKFrCtQJqW40fTIxyNtnZGNDEpk4Atxp/BjQsykksWrnmNDo0Zk2SokFKC54luOFM4cCboFQOX93jORpEXtailRBxFWBLkcAMYMhSFBJr0Y+le4i0u6TVnxSo4cQb2HN4ikBJ8Qx0ce9YLCjsu0OaKdno30h2XPGZHXCEEgDIp6B+bxJy16Pzp3xiXTKSGZ8q8aHDAh/JopNsaaZnOoduApWAyQTkH4e2sdUq6ajz9dIFYNJnZllAwNTgHZ+DxWUopYt6Q1ICCaPySR3IOcJbUlTZZCkqTu8yaUzqXr0ENb0Q9bHrqVeJJB/a/cPnFJsxX6Uo1Yk+7esISZymdnBNCCCGyIIhkWi8GOOFaef1gpoYYnnEjLm2hYJD4c/pEh8GHL7DUxZF0AeGrkNQ8XxHEQNYTXEnOLrSoEm9yxY60GcFlgKD4EY/T70gskElNOB4l/pFRKAfj91iqp9cM9eWMXmzGpQ8a0PGHsaoDOuhvEaVbNsa4ntHQpSifElsiAX8z9IogKGTnhn/mgSN6C6rgBwAe93eKJ+RuelRQGQkqB/MWJ4hgfWByySKBLjIF36lqx0eEOT517RSVOEwOlxzcdnhIbQcsuhF1WhrXm328c/CqYqvF8gVkN0whaUlYAYkFRxCRj9YirG1VKJOJF7rUUitIjbDzkLA8Sy3NIfqMuHCEJ0oqLpAcZ0PeGbobgdWgUtbuKnQeIt1IP2IaBg5cx2Ewld0UoHRwbTgcIdsajKUlUoBJDvd4hoCDhg+n9ocTKpXzPtEyZUYgzapwJImLfOpL804GHrDtAqLLlpUrNSA/FyhwexPKKypZq4DFmakVm2Ys4LZhsX5xDaemNL5QG0rJW4UEJ/aAX/wBWHWK2cFTpdIL0ALkjnQE8A8M2YmYkXiFfuSWI4KBAvfdYXtFgqAT4Tjikcm1hprpj4vs4izZNWtM+eLgcxBpdlDVISRkfbMxVJCcWLYPi2l6ivMwX8cV4f6W8Q8mVzbrEtsa+5JrAeGvcGLps5UCBXHlBJc+WopCwUN+ZOBOTjL0hi1Si4KSBx+UQrCzLlSFpQfACdQajV6Gn1i1nmKULpCKCmQJ5UaGJxW7qSxGCkn3EUmzCoeLHUhj1ah5xQhdUkpODHAp07EwwFqZlPdxo13li4Mclzg/iZ8sW7g0gVqmipAUk5t4gfrCpsE0G3AA8Da4gn0r0hWYorBrQYnFumIhObOXdLuA9DUeTGLhZYXyHahdieRx7iKUaFysfs8kJDio0A94Nv1igF4HHgNSMYyyohmNTk4rz1hr8VfSbwqMDQE8WwMJodhFKoXDVoHp5YDnFJyABQ/x7RwFVGUD+1QY9H9jBbVMozi82TkdRABmTJbl38v5iQ14uPQj3TEi+TIobtAr094XtdFsKBnbJ/DVtYkSM4lPoFZUh1weSPEniK8aZ6xIkU+xrora6TABTlHUCiuBpEiQMcQllSGVSFLOXK3yIiRIXkfgasSzfWlzd0emAyjFtNN4RQ3wHzZokSNMf1GWT6QtnPycbrwfahZMtsyH444xyJA/qGvpL2CpL1Y04ctIkkeL71jkSJfZRpIUQxGL4xXaKjr90jkSM/kv4YnMWb2Jw9o0JMw7oFziM/wB0SJFT6REO2dtYaaoDDTLtGJgKfu9Y5Eh4wmTZ/wA6v6T/APX6mGdlT1MReLOzOWasSJGkvkxj2jUKzflhyxTUa4xl21ZvIqav6CJEjOHZpILLx7w+B4hz+kSJBIaF9oxmyj83ABvKOxIF0UuzRUgbh2DwGSkbkFqhmOeUciRK6/JT+r8F7ckGTLLVc1gdnWbyamorEiRS6M5dhEJHmfUxIkSJZoj/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10244" name="AutoShape 4" descr="data:image/jpeg;base64,/9j/4AAQSkZJRgABAQAAAQABAAD/2wCEAAkGBxQTEhQUExQWFhUXGBgYFxcYGBsbGBoYGhgXFhgaGBgdHCggGBolHBcXITEhJSkrLi4uFx8zODMsNygtLisBCgoKDg0OGxAQGzQmICQsLSwsLCw0LCw0LCwsLCwsLCwsLCwsNCwsLCwsLCwsLCwsLCwsLCwsLCwsLCwsLCwsLP/AABEIAMIBAwMBIgACEQEDEQH/xAAbAAACAwEBAQAAAAAAAAAAAAADBAACBQEGB//EAEIQAAECAwUGBAQFAgQFBQEAAAECEQADIQQSMUFRBRNhcYGRIqGxwQYy0fAUQlJi4XLxFYKSsiMzU6LSJEOTwvIW/8QAGQEAAwEBAQAAAAAAAAAAAAAAAAECAwQF/8QAKBEAAgICAgEDBAMBAQAAAAAAAAECEQMhEjFRBBNBMmGB8BTB8XFC/9oADAMBAAIRAxEAPwD6JuY5uYa/Fyv1iJ+Jl/qHnHDZ0Cm5jm5gq9oSxqekCO1ZX7u0Fj2c3Mc3MXRtGSfztzBHtDKVoNQpPcQWAnuY5uYLNt0pOKh0cwlO20gfKknnSFaHTGNzHNzCJ25+wd/4jqNvpzQeheC0FMc3MTcwqdvy/wBKvL6wNXxEjJCu4h2FMe3MTcxm/wCPFXyoA5l/pFlbVX+3sfrEuSQ1Fs0NzE3MIp2urNIPcQ/ZLchePhPHDvByQOLObmJuY0NzHdzFEmduYm5jR3MTcwAZ+5ju5jQ3MTcwAZ+5ju5jREiOmRABnbmJuY0NzA1LQMVpHUQAKbmOiTB/xMr/AKiP9Q+sGRdOCgeREACe5ju5h1V0YkDmRA9/L/Wj/UILAX3Md3MNhSP1J7iLgJ1HeCwEtzEh/diJAI+fKtByLQNVvmD8xgzQEjg0ciynY8RBtVevkIsNrq4HpHFWQEfSKJsKRm8P3Ik+3IMdr8BFTtMaQP8ABJjgsCc4fOIcJHfxubR07QGkGl2PTDjBUybookdBCeRFLExMWp8j2iwWND2hhUs6RW4dGg9wftAmfKJuhnFzKbIwMyCcoOYe2hyRZw1IKZMAs0lszyhxJAjJzdlqKBFFI43GGKQKaRBzYuKGrHtZUuhqnQ+2kbtn2tKVmRzH0jyCUE41EFRLSM2jRZWjN4kz3EtSTgoHrHCtH6k9xHkk2ZShn3gBsVa+cUs6IeA9fOtslPzTEDg4fsISnbfkJwUVf0pPuwjzU6xaQv8AhyMov3UyfaNy0/FX6JfVR9h9Yzp3xRPOFxPIfUwkqQdICuTDUweM7Pt06Z80xRGjsO0A3QGMEJCcYBMtGkNSbFxSCsmK3xlCxSo6weXZlZAwN0JKzil8YbsD44cYomwrNSPrDkqSAMxESmqo0hB3YymbyMXvPlAUqSILvRGLZukECokAMwRIVsBQS+EFEqPKWXbcxmTMfmyj6PlE/wAcnKoJtXDlIR/45xDizY9ciz6RFWSPLr2utwd4oEUxYdQKHm0Wl7YmHCYry+kTTHR6FdjMCVYzwjzx2rNqkTjRjkVV8WJST/EMDbE+rrQW4B/KK2hUjVMojCKpUoa94zBt9dHCC/A+0GTtsZoHRRHqmHsnj4NBKjqYgnKGfcRmo2wkqN5BCa+IFzwo0HG0pR/MQGe8QwFRQ8fpDFRoS7QrMdoOLWMxGULbLNEzEk6PWLG0s9CWDmhPZhU8BCoDXE8ZN2ib8HLtGUi3yyAbwTzLeRwiC2IyWk/5hC4js1DM4wMLBNTGd+NSGdQDltccIPLtCXulSX5+0OqEaF5MAtMxEtC5mN1KlNjgCaRdIGUYPxnb93IIZXjLFSQWSAQfEofK+A6wQVyoUnSs+er2rMS12ZMBzKVEZDMcvONCyfEFpYNPnMXa8ok5tQ4YCDbLFnVMKVpKmS6E0bNwslJUwfIio4xsWPZOzykiehQVkUquuOTYx6bSfwcCb8mIfiy1JIH4g11Sk5kEkkUaPZfBPxCu0ylmaKoUE38LxZy4FAQ4w1EeSt2zdnhSpaJ00KAKkFrwIF50LNAPlFQBVUem+AUyxImXWDzCT/oRGGeMeFpGuFtyqz1iVpMUmyHgIIOAgiKRxbR10jibGg4pD8H94gsSckwZMyCJXByYuKF0ygPy+UXocoYBikyWIXIKFly+ED3fCGgSMDEM7UQ7ChbcxBKhgzNIhm6iC2AC5Eg94R2CwPAI2YxdKWLYhB7O0K7QSiWk3lFKhUPn0JjXWJicQsNWqlDHM6QqtRKwpxeFAXL/AO54cZbtmzjqkWs2z1FCShJNAbxCi9MWAasETLnGglqbhTyaLzZyk1m7/EgeEMSNFFVRxaFVTy7i+Awo5VTjSJ2x6GFyVpDqug4NeT5sI5Jsqn8K5aQTiz19YoklYcAf5lN5YmDpkEkUc5AaNnrBsNFpiVJDFSVGtHApkWuwqJpPzhHBjllljGqNl30vqNQ4anXk8ZcyUUE1CuCx7gwk0MHKs5arKq7v7YRebKJoUMoi8wa8U68se0elsaJK5KFKShCVgYqI8Row5mg1cQBFjvkmSgJIJF8kpu6hvmL8YXueQpGGiwqIADltT619RF5FhUD4lpHIE+QwjUnyrUCELTLmAj5yE60BNK9IRtG0rTLN1S7mgCU4YUIfljBcmFItNs8t23pB/p+2hdVhQ77xBHCiuwNIVRZ5iy6QVA1vEMH0r6Vg1ks26LzJSmFfD9M+8V18k9/AwdlFIvBbPgVA4d6xZNjbFQKsMvUw9YLSZqiPw00IxCikMcMlEMeNYf8AwqgKSj3SOjOYzc2tMpJHjPiCbu5S2WkKoAAASfEAcqUMP2bZ6pklIWF1Sl3QksQHdx3rE+OrJ/6YqMshQUkJNPzEOKY/LGlL2bOleFDBCRR0qJGLup1PyaNnJe2q7t/0ZU3kfil/Zi7O+F0ykus/8VySvx5nIAYMW41jFsalLROmKQqYVr3aFm6EoAJBYM5BJ8o9baZs1GABP5heulmxZVfKMyVI3dnkIFWKMBiXBJYZkuY6fTyk1KUmc3qIRTikjP2j8KKTKJlLvqwLHHQKFCBGlsWyLkyEIRvN47zEUSHIqoFTPgBSG51jmLAWk4GoL14MQ4js+0zEJCbt3Fqggjm0czyykqbOpYop2kcFrnCtQMz4feGEbVWPmUwfHw98IDYp6XYlF5VWU6C/AsUnuI4pUsTPFLIWNVAp9wYmyqCL2lO3gVLWmZLYApwLuXOdWbDTCNCy7cSpQSQUqOooToD9YXCUvVkgjMU7iM7aE9KCkhRUQRgknjWkClehcEj1P4g6NFhaatR9M485O2stAvqUbqjoKvXMeUJz7QqYm8CQ4opLOHGIDQK/kHFfB7MToulQOceG2SqZJS29vAl6liMMi9frGojaMytQen0htEpM9KUCObuPNzdtzEj/AJbnJq1ypmILM28bpupJVkDQdT/EFCo3NzEjGs22wUi/RWYAJAPPOJD2KiWpG+H/ABLySAyQGbq+cZ8myJkqdIMxQcgqHhBOtacozLFPmEk3Q4/WXTxoDGuZ5SwVdD5IcjthENOOjZb2dKyaqF9WVHSnW6DQQCZaFqN0ILalTD/b7way2iUh2LJdykJZzSrAAaQP/GpKipIRMpmosDXJ+UJX4ArMsMwmq2zATh3JgqbCUgOtRPE18qwTeq3YUhCUpOqnNOWfOEzOLG8QQcnp1aDbK0FtNrJZMsqWoUYGvGukcsmyTMrPUE6JvpUXydQLDu8LXXFGD6Fn9AYXt8smWpL3aYpTXrqOUUl8IlnuLFNlypYSCkAaqHrGLaNqIlzQiRMuguVOCqXrQ1Y48I8hYdni85tC3BBYDHgeEbUuzpV+d9RT61iXjjF92EW2ujStW25l5KQq+XPiSk3RzFGhS0LWoMQ4rmxr96xLqU+EKTniljTMeUKzp6RdDipZyXyJxfgMYcY+EDaXYKzpWk+GaoDMBSmflDk+1TLpDqVTArVXnU0hBc4JYJKK4scOxIgkq1AZOrMuDTlGjhJ7olSj1YvYzPF5SkhgKbskl8epjQRbZ4AKVrTwVXizHDkYHvSQGo+n25g9loXWlxk/s4iZPyikvBn/ABBtOdNCZalJLTELUGAZgak0cVEekkfERmy1Ey0zEPcUQfCXBcMQXFC+Ijx3xNtlKpt2UhJSE3S9GLh3NOHGp4R1M7dyEokpBFEtiEqIvEvrQ1joXp4yguWjjlncZutmrt3b6pwCAlKQOp0xb2i+0J1wSSMlA9gYxbPM3ylUSgoIDXqKwLoc1eNbbksquXXLVwIybFQAzjeEIRi4oxnOUpcmWse0kTVG9+VsXJg6mYlRAOqSf7wnZSkoDAAgDmej8MYotCTmD9/eccLir0ejGTo0bJKSrCvEe9KfxHdxkWI4fYjKssgS1FSZkxJ5/wAO30jUs21CSBMU/EpDtxKVCJlGuhqXk7uz+UI6qI9Q3nFFylEeOW7ZpP0MP24yiBu50l8zM8mgiJlnFN5LJYEkKDPwGkRbKtHnrTZJKyykrDZEmj400pDMqym6EylpIAYJI00jSmBF5wsXeCnD8/aELdYUqDhTKHBwfSK5N6FS7oCsrQobxICWrSr5NiG+sCNpQTxzb+I6iyN8yydaUhuVZZTEjxZNgR0OPeKtC2CTaiKpPgaoZ+t5/aOme+FeQrHTZkHBSeBIjshaUu6XIJoRjxD4dIWg2CMoGt4jg38R2D/jx/0+zN5iJBbDihOZZpju4I/bTyiqLQpPzoUdS3oIfnBLOhQVo1A8IzUzC9U9sO8NO+waaOKnyVGsvrdY+WMXRspMwgpmMK50prQkQBGzX8ZWA35iP5gMySlKCZZEwvUS3vJfMhnu/SL/AOMhuuw8yUuSX3jJdndwTWhrWgV2MFTaFfpB4pcPx+xGUgK3abwu3lqIcHBKUhJbmtfaCpLAffbWNVhvs55eoaekPTbSnAU5givUN1jqJhGJfT+7wmJpyJ706fSOonkYHsB9vwhvB4Y16nyh9RcORC8/5lgaIb/4pZpli8D/ABRzAPf60gdpKVDApU48QIJAAIbxAsKjT5RWHjxOL2TlyqcdFJvzJDSvkVUhTk0qWWATgemGMUm2UApcEknEA4XVH2igs6h/7ym0II/7krBGMATspRLCYCTUFSq0BLusJAOOJjc5huZZ0jC8Ow7gwAIyBT3Hs8XskpTi8ZQBBIUaGgvfkvaMAzuQ7VIbmoIJFCAWvJLpOhCtDiHyIwgTaAUQg5HsFerQTfrSQ5WRo9O14xSSSzEs5LakOwNXHbWKGUbxU/HiaHPn6Q+w6Mq2XiVKYteJ1GLu5bSCFUrcoVLe+Al0XwW/WXZw7HgxwgVoBBKSzilMM/4gu+CWahYvQEPRmB+6xdaJGBMAQF4poKB20DM5zwcUMdtFrQv5S7Y0IbnSkX+H5RtE9KaIxUooosilCoeJjTkxZngvxTs5EqcEJN0L/UaPgXJwd4hwvbK5UWkziwukkYULjTKkNSJ7moUOIw6j6GM8bMKKAs2Rp9e+BjpkqGRgcYyWxxnKL0egUZY+Yk8dOGFIshMs/KtuZfyaPOCYUnTuIbs9uA+YdR/44enWOafpmvpZ1Q9Sv/RrzbG4cKSf8oaAq2ecbuX5SSPUt2iS5lLyVg8WCeQIB9QIAq2TQXOHFmPYPSOepLR0WnsKqzjCp1SW8wfeFSvdrSm8wUaB8PRhpSBzbeoEgvRqsQmujiG7Na0qa+5fTADKjAekVTXYWmPylAhjWtP/AMmnWLlKMwTxYjhpCipahdUEXk1vKQH6aimohyWfzBSTR2oDXgTTkzxm1RXJMHLlIzIc4Ox8wBBfwSD+roT5hzCG07QQBuwrFiGBHt5QKTOmUdxww/sYfF1YXugs3cAkKUQcxSJDInK0PUj6RyC/39QUwKLGcAGL1xLvwzgVtlTUmgT3V/MPmcynUq4aMAEv1OsOi0pZwXfgCYXJphpoyrPNIDg14P7vFly1s9DrgO4asOm69RXiB6ZQKba0YeEkaD+ceML5GIWqUtSXZLCg8WuLMITNjWMUsDnj99of2hbZigLpCU5+EEnSoLiOJth3YBUlwKsCOsaxnOK0ZSxwk9oRNlVRgS/X1Z/OB7o88sfp7xdS0lJ3hauJUQCepNIZs0szEtLJVlRLvniY096SM/48GJqlqFSCBrgPr94RUA6Ht6fYjtvs9olh1ApJwF5PPB4bC7wBF1/fpWNPeozWBPq/yLTEpBou8GHyhSakVBUQGbCjHCBLm1ADAVLBuFTx546QxQ1UMNBh/qNB0hK3z0pF5KWbAKOpqfCQIuORNmcsUkg5V9/xpjjSLJWRgT6f3jLRtJIFQRwccKmj+cT/ABWXmVDmj1IJJ7RpRkbCbUr9RPOo88fSO798UpPINxxSzxmotstWC0nmW/3Xe0ModXygq/p8X+1wBCoLFVqSqYQqVnS6pvq+IzgytnylYlaa4AJU/AEsfaBISoTFuCBTIjIPyFM4k22JSKqSk836C65HYQ2xG58P/EO4VcSqSpIb/mSSSGoapHvRsIm39pi1KUkWayLNbqgq6tmyCyCmujO2UeQVa0Bd5JJ4BLDuT7QBFv8AE4TUZqUTlwuiHQHobOudKRcXIXcAYKCSspwe6RRI4O3CGJhwKQpQOGCSOCkqIKVcnEYGy7WpU5ARdTfUl2upq9QWa8/E5x7xFlmO5N04HJ+sYZcnBm+LFzV2YCgsG6oBB0Vj6N2MAmhAxJPEXU9xUtxj1NqukNMqRzccoyrTKS3gWa0YkEcsIxWeTN/48EAs1nYhcspCSMCHd/3E4U0i675pdB4hm7RQTiAPCAP24xffHJlevZohuTezWMYpUisqWSWUA2QDhjyzhuXssKIZBfmR3bri0Vlz3xSOtCO8atjs85r0opJxCVTGfs57iJlJoriZ83Y00VCFADEZjjRNYDdWzBZOVWp3Zo9ls0T1B5yd2oOGSQQeLs4HB4LN2ZLVUgvqVKfu8YvNWmUoX0eFTZzS+5r91Iwi0ySlJLB/3AnBtGfyj0Nt2BLAdK0pGhw74xgWiQUkhSUlqEpKX4Vc+jxrGakJpoumf+5uBUx6i8GjkVQKYq64xIehUETNJoEv0ji7QEflAPEkd+ECFoBUa3Q9BeGH1ik1bgFKcc1KBPkmDiLkh2ZagoB7vFnZveFRNQFMGZtaddIEhCiHUHbVj5NAmJcpDVq5APQXTDUQ5JdD1lQVvdus9VXsH89cHMZU2eb8xBYgEgEVFC1KAw5Jk4kiuTOS+OmkKrsyClTBXkzvUMTSLjV7IlyrQzsmSJgUUFSilr4KwKkflBq3AQ3NmzQoFRKdLrFsg4qx84yLIUyklTNLxWEnxF2DuBi5Ebdi+JNnpQSLyVhJLKSpyQMLwBTU0rEzTvSsItJU2J2tagSVvWpKi3+6FpVul1CbpOJYx5O3bSXOJWtTn0fIaDhCqJxBBBIIwLx0r0+tnO/U76PSTtoJlzCpUu+C6PmVldVTEA+LSMu22y+slJIR+VKiKHOoDF61iTk3rMFYq3qiqheo7NRMIIQo4c41jFGMmxydZ1fMRRstMKawEpBGPUv2jsiarDm2QzPKBKmMrWLVkHCwIrF94PvWBzfGoH75RVBdQAADHj5w+xdHb+UWKo4uWAfFjn95QFQTxhgMINYvMlJxdhCqBxiwlONTi4fAawNAmGCXokEho9HsT4kmy2lTlLu5KYlSRoauU+keYlpIGbYe+MM2ZEtXhLpJNFCo6pzHEV4GMpwUlTNITcXZ9Ll2YrSFioyU+PJse5heeEpNTeIyGD848lKFpsfiI3kgu6kKvS/9Q+RXAtG3ZrahYEwMQdAyhw5xxTxSg/sd0MsZovMl3noXyqfR6x1F6nh9vvrDqpiVjwMwyPzdIG4H5XbMN6vGfJm1IALcPlIBPEF++kDlWhT1SAHoQAQ3qIYKgpixpxp9DEUoE0BGrA19od/YTRPxhBotuSlDyeDo2nMUKTieF5x5/WFJNnSDXAnh6Qzu0CrXTr9RCaQFpVqvKeYvxZOfDyetIrabS1UgEmlCX6FyfOGDLSpJAuKpg4FORGEZ27CQxADGgJ44ChfoYEkyW2iEq/Sv7/zxIqqWomiUt/UfpHIuieT/AH/Ckua3yiurMetINLnkhiK/ekVVLAoKHjAyWOB7Fu7NC76KquxgJUfDeSHdnp0eBLs5S4eowLvBllkucNGLnlC8yWDmoasD7iBDZayrXLWFhSsfElyAoaUFHDiB7QXLUv8A4ZUEnFJZx2JBHFosp0oLKLf0k65iOIKaUJfMiH82GugVvUhNmnAguUgA0IcKBc0cdDHiVrj6BMsKJktQIZ6OAb1dKN6xiWr4RUPkX0Wm6epf2jbDljHTObPik3cUeXSksYiRGvO+Hp6fyhX9J+rQlNskxHzIUnmkjzjrWSL6ZyPFJdoGJpAuk+F3bi0Wmz/CBQVdgOFHPtAFViypRug827t0ikiWzqVxwxDLILGOLoYGgRIuhXdm4wN46DCGGXUPmMfrAoa2dNCVi8kEYMf5i21LHu1+GqFVSeGnSEAreGkPbInS0XrwCnoAXbmTp9MsYzmMSsMKHFWlNxaQKrIxyAUFBj0HeFCIZ2fYZk4kIS7YlwG0xjW//lZwBKiilaF+eTjsYzlkjF02aRxyatIJYbPaESiqTOF8j5UqctRwoHLxHEGoyoYY2YqYEDes5et4E44KGWIbHEDFnwZNtukkEhnYY0yqP4ilu2xNmM5YD11i6M2z2EucOHH7w8+kNpSFJcqJHH6CkYFkmFakhnfEcM4eKEoJCUkYOSo0Z2xPGOTNBXo7fTzbjs0RLQUfMtJ5BhwxPCBTJl0YFT5OIFJtIApXkzj6wScoJIdRAOvrQUaMK2dOgf4t3opxg6PNwfVoYTPcVZ+Rr9DElyyzuCP3ODzAxAgVunGm7BS/zJcFPMPXT6wabFbSGkhKWKiAeIFOOogYmVJBCgcsa8RUdoz02p1EAgtjQGrjLHWsGnLYsWD5YnvDcaEpJ7D/AImZkOxP0jkA3T4kv/UR7RyC0HFjk+1oZr14DJ39TEvaJJ4ikAVQMA3HLoBFETCQ94BNQ7MOXDrCrwHKuxm03i2HlFBewcdf7xaRIS4BID8GSeo+kGX4KG7jR2r1Z4kuxUylNjXTD0iSgRjU4VcnzgqlpzAL4EU+zFJaUmoJB4gnsw94ewtGinagreQkhqXfCx5wtPtAVUYHUNCM6+D4QW1Lp8i0cWSACojkPF30gUEJyHpc4VBKdcfSsJrUa3FpNfvOsCkzSpTEeGuF1/X3hoSEh7qSl9RdPcU7aw6SJtsWNkCyy0o6pB9Q4hO0bHSf+WkBqGtDzFQ0bcoJYhiSzitQ2dTWMxc4XvEongoeE8KY6RcJSvRE4xfZnK+HlkOVpB5EtzP8QhO2DNH6VPofrHo9+4IDMMqCF0bRqUgOzAgEP2GIjVZMhl7WM89M2PPSHMpZGoF4f9rwWx7PSWvrAJwSDXv7CN21ziJayLoUUswxY01pGHZ5J+UpSslyb3scsu8bY25K2c+WKg6Ro/4XK08y8KHYbrcKIQXcnEfXrGlZrQDLH6064lOhrVSCwfMFGbx0z+PX+dY06MjNsvw3NWS5SlOruSNQAfUw1M+GCkggqIDYpBD41rQcxGzseei7/wAwFRa/dLsRiDo2kPz7SMik9fsxxTzT5Ujvx4YcdiEpIT/7aEk4swJGVQKtpDUqUo4evuIJZlJYsXfIlwOAfCCyyKigzy9MIwbOlIwbbsREwlRSQo/mSqh5+HGFbVsxCJZSmWHp4jVWL006R61MsZEeQ7QCbLvGnqB6mvaLjmZnLFHweXsMuWC5JKsg91ssMzD8mQFkp5M7HpGtOs6SwUCDrT2iqZDfKkMOIz0zHpwhvJeyYw46EhYFJKQUgNgCCnPEPBASNFdR7Uji7MU5qIf5TiOgDdYoAl6pD6s3ajdYluzRJLognrNMR98ICbwcgB/1MQXyZj6w/LUBV+ac+2Y6wxMQlfysDk4p1rjC5V8D4p/JjKSti2OuXd37xJd5OIvKahyGT/Zh4pwBgsuVoAe9IfIOJk7wfmJvZskt0YRI1FSC+CDxY/8AlHYfJC4P9/0oZKim8liM2xHDhFLPbihSnSTeSBgbuOeTw0AEuxx0+ghQyQj5fC+jVOVP7QlRLTDSrYa1bqfcRZU4YPTy9ITWFa9x7ZwspJceLtQ+kHBD5UaC5+oP8d4Eu0lwAnHl6RzdKIe7e619YumzzAAXupOILkgw0kJuiy1MNScQadjlENnJVdBABGC38izHoYRtEtSqpIIq5NO0Vk7wEA3NB/BoRD4D5h07OIWL7h6Pi3QgtFjOKALzKGAY15tlBNpha1fOxAAdB8QpqXisiUAA6AVD8zlzzGAPKFdrYPvQ9MJRLDjwq/MnED3hO3WA3AoXrqhRQS49fWLzrVMCAA1zJJUbvkCfKAWO2lrpVcSVAkHxSwp8Schr3gSa2DroRRs28py6ipgHdKb2lDUl6VaLWUKvGWlAQAT4bt1zqS5eG5k+ZKmTEhQShRLpIChXNJ96vFrLLmrUEhSlqNQwDMNQwccItydbMopLpCtrsCgEhS3Dhx4qDOkIzpBqB86Sbuik4KAOrgHjSPSCVMAVeSEMcx9SaH74oTpZWCCHHlTNhT3iseZx0LJhU9owb5CvFRRLtTRuIyB7RJk7XLP7+kP2nZbtuwBq7+WNIvZtmJSxWyzoXujoMTzMdDzxo5/487ovYVEoSwZ0uA1WIc9YastldLqrU0xVjixLe8FnWoEAFNKl0liDwYd00HKFrCtQJqW40fTIxyNtnZGNDEpk4Atxp/BjQsykksWrnmNDo0Zk2SokFKC54luOFM4cCboFQOX93jORpEXtailRBxFWBLkcAMYMhSFBJr0Y+le4i0u6TVnxSo4cQb2HN4ikBJ8Qx0ce9YLCjsu0OaKdno30h2XPGZHXCEEgDIp6B+bxJy16Pzp3xiXTKSGZ8q8aHDAh/JopNsaaZnOoduApWAyQTkH4e2sdUq6ajz9dIFYNJnZllAwNTgHZ+DxWUopYt6Q1ICCaPySR3IOcJbUlTZZCkqTu8yaUzqXr0ENb0Q9bHrqVeJJB/a/cPnFJsxX6Uo1Yk+7esISZymdnBNCCCGyIIhkWi8GOOFaef1gpoYYnnEjLm2hYJD4c/pEh8GHL7DUxZF0AeGrkNQ8XxHEQNYTXEnOLrSoEm9yxY60GcFlgKD4EY/T70gskElNOB4l/pFRKAfj91iqp9cM9eWMXmzGpQ8a0PGHsaoDOuhvEaVbNsa4ntHQpSifElsiAX8z9IogKGTnhn/mgSN6C6rgBwAe93eKJ+RuelRQGQkqB/MWJ4hgfWByySKBLjIF36lqx0eEOT517RSVOEwOlxzcdnhIbQcsuhF1WhrXm328c/CqYqvF8gVkN0whaUlYAYkFRxCRj9YirG1VKJOJF7rUUitIjbDzkLA8Sy3NIfqMuHCEJ0oqLpAcZ0PeGbobgdWgUtbuKnQeIt1IP2IaBg5cx2Ewld0UoHRwbTgcIdsajKUlUoBJDvd4hoCDhg+n9ocTKpXzPtEyZUYgzapwJImLfOpL804GHrDtAqLLlpUrNSA/FyhwexPKKypZq4DFmakVm2Ys4LZhsX5xDaemNL5QG0rJW4UEJ/aAX/wBWHWK2cFTpdIL0ALkjnQE8A8M2YmYkXiFfuSWI4KBAvfdYXtFgqAT4Tjikcm1hprpj4vs4izZNWtM+eLgcxBpdlDVISRkfbMxVJCcWLYPi2l6ivMwX8cV4f6W8Q8mVzbrEtsa+5JrAeGvcGLps5UCBXHlBJc+WopCwUN+ZOBOTjL0hi1Si4KSBx+UQrCzLlSFpQfACdQajV6Gn1i1nmKULpCKCmQJ5UaGJxW7qSxGCkn3EUmzCoeLHUhj1ah5xQhdUkpODHAp07EwwFqZlPdxo13li4Mclzg/iZ8sW7g0gVqmipAUk5t4gfrCpsE0G3AA8Da4gn0r0hWYorBrQYnFumIhObOXdLuA9DUeTGLhZYXyHahdieRx7iKUaFysfs8kJDio0A94Nv1igF4HHgNSMYyyohmNTk4rz1hr8VfSbwqMDQE8WwMJodhFKoXDVoHp5YDnFJyABQ/x7RwFVGUD+1QY9H9jBbVMozi82TkdRABmTJbl38v5iQ14uPQj3TEi+TIobtAr094XtdFsKBnbJ/DVtYkSM4lPoFZUh1weSPEniK8aZ6xIkU+xrora6TABTlHUCiuBpEiQMcQllSGVSFLOXK3yIiRIXkfgasSzfWlzd0emAyjFtNN4RQ3wHzZokSNMf1GWT6QtnPycbrwfahZMtsyH444xyJA/qGvpL2CpL1Y04ctIkkeL71jkSJfZRpIUQxGL4xXaKjr90jkSM/kv4YnMWb2Jw9o0JMw7oFziM/wB0SJFT6REO2dtYaaoDDTLtGJgKfu9Y5Eh4wmTZ/wA6v6T/APX6mGdlT1MReLOzOWasSJGkvkxj2jUKzflhyxTUa4xl21ZvIqav6CJEjOHZpILLx7w+B4hz+kSJBIaF9oxmyj83ABvKOxIF0UuzRUgbh2DwGSkbkFqhmOeUciRK6/JT+r8F7ckGTLLVc1gdnWbyamorEiRS6M5dhEJHmfUxIkSJZoj/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10246" name="AutoShape 6" descr="data:image/jpeg;base64,/9j/4AAQSkZJRgABAQAAAQABAAD/2wCEAAkGBxQTEhQUExQWFhUXGBgYFxcYGBsbGBoYGhgXFhgaGBgdHCggGBolHBcXITEhJSkrLi4uFx8zODMsNygtLisBCgoKDg0OGxAQGzQmICQsLSwsLCw0LCw0LCwsLCwsLCwsLCwsNCwsLCwsLCwsLCwsLCwsLCwsLCwsLCwsLCwsLP/AABEIAMIBAwMBIgACEQEDEQH/xAAbAAACAwEBAQAAAAAAAAAAAAADBAACBQEGB//EAEIQAAECAwUGBAQFAgQFBQEAAAECEQADIQQSMUFRBRNhcYGRIqGxwQYy0fAUQlJi4XLxFYKSsiMzU6LSJEOTwvIW/8QAGQEAAwEBAQAAAAAAAAAAAAAAAAECAwQF/8QAKBEAAgICAgEDBAMBAQAAAAAAAAECEQMhEjFRBBNBMmGB8BTB8XFC/9oADAMBAAIRAxEAPwD6JuY5uYa/Fyv1iJ+Jl/qHnHDZ0Cm5jm5gq9oSxqekCO1ZX7u0Fj2c3Mc3MXRtGSfztzBHtDKVoNQpPcQWAnuY5uYLNt0pOKh0cwlO20gfKknnSFaHTGNzHNzCJ25+wd/4jqNvpzQeheC0FMc3MTcwqdvy/wBKvL6wNXxEjJCu4h2FMe3MTcxm/wCPFXyoA5l/pFlbVX+3sfrEuSQ1Fs0NzE3MIp2urNIPcQ/ZLchePhPHDvByQOLObmJuY0NzHdzFEmduYm5jR3MTcwAZ+5ju5jQ3MTcwAZ+5ju5jREiOmRABnbmJuY0NzA1LQMVpHUQAKbmOiTB/xMr/AKiP9Q+sGRdOCgeREACe5ju5h1V0YkDmRA9/L/Wj/UILAX3Md3MNhSP1J7iLgJ1HeCwEtzEh/diJAI+fKtByLQNVvmD8xgzQEjg0ciynY8RBtVevkIsNrq4HpHFWQEfSKJsKRm8P3Ik+3IMdr8BFTtMaQP8ABJjgsCc4fOIcJHfxubR07QGkGl2PTDjBUybookdBCeRFLExMWp8j2iwWND2hhUs6RW4dGg9wftAmfKJuhnFzKbIwMyCcoOYe2hyRZw1IKZMAs0lszyhxJAjJzdlqKBFFI43GGKQKaRBzYuKGrHtZUuhqnQ+2kbtn2tKVmRzH0jyCUE41EFRLSM2jRZWjN4kz3EtSTgoHrHCtH6k9xHkk2ZShn3gBsVa+cUs6IeA9fOtslPzTEDg4fsISnbfkJwUVf0pPuwjzU6xaQv8AhyMov3UyfaNy0/FX6JfVR9h9Yzp3xRPOFxPIfUwkqQdICuTDUweM7Pt06Z80xRGjsO0A3QGMEJCcYBMtGkNSbFxSCsmK3xlCxSo6weXZlZAwN0JKzil8YbsD44cYomwrNSPrDkqSAMxESmqo0hB3YymbyMXvPlAUqSILvRGLZukECokAMwRIVsBQS+EFEqPKWXbcxmTMfmyj6PlE/wAcnKoJtXDlIR/45xDizY9ciz6RFWSPLr2utwd4oEUxYdQKHm0Wl7YmHCYry+kTTHR6FdjMCVYzwjzx2rNqkTjRjkVV8WJST/EMDbE+rrQW4B/KK2hUjVMojCKpUoa94zBt9dHCC/A+0GTtsZoHRRHqmHsnj4NBKjqYgnKGfcRmo2wkqN5BCa+IFzwo0HG0pR/MQGe8QwFRQ8fpDFRoS7QrMdoOLWMxGULbLNEzEk6PWLG0s9CWDmhPZhU8BCoDXE8ZN2ib8HLtGUi3yyAbwTzLeRwiC2IyWk/5hC4js1DM4wMLBNTGd+NSGdQDltccIPLtCXulSX5+0OqEaF5MAtMxEtC5mN1KlNjgCaRdIGUYPxnb93IIZXjLFSQWSAQfEofK+A6wQVyoUnSs+er2rMS12ZMBzKVEZDMcvONCyfEFpYNPnMXa8ok5tQ4YCDbLFnVMKVpKmS6E0bNwslJUwfIio4xsWPZOzykiehQVkUquuOTYx6bSfwcCb8mIfiy1JIH4g11Sk5kEkkUaPZfBPxCu0ylmaKoUE38LxZy4FAQ4w1EeSt2zdnhSpaJ00KAKkFrwIF50LNAPlFQBVUem+AUyxImXWDzCT/oRGGeMeFpGuFtyqz1iVpMUmyHgIIOAgiKRxbR10jibGg4pD8H94gsSckwZMyCJXByYuKF0ygPy+UXocoYBikyWIXIKFly+ED3fCGgSMDEM7UQ7ChbcxBKhgzNIhm6iC2AC5Eg94R2CwPAI2YxdKWLYhB7O0K7QSiWk3lFKhUPn0JjXWJicQsNWqlDHM6QqtRKwpxeFAXL/AO54cZbtmzjqkWs2z1FCShJNAbxCi9MWAasETLnGglqbhTyaLzZyk1m7/EgeEMSNFFVRxaFVTy7i+Awo5VTjSJ2x6GFyVpDqug4NeT5sI5Jsqn8K5aQTiz19YoklYcAf5lN5YmDpkEkUc5AaNnrBsNFpiVJDFSVGtHApkWuwqJpPzhHBjllljGqNl30vqNQ4anXk8ZcyUUE1CuCx7gwk0MHKs5arKq7v7YRebKJoUMoi8wa8U68se0elsaJK5KFKShCVgYqI8Row5mg1cQBFjvkmSgJIJF8kpu6hvmL8YXueQpGGiwqIADltT619RF5FhUD4lpHIE+QwjUnyrUCELTLmAj5yE60BNK9IRtG0rTLN1S7mgCU4YUIfljBcmFItNs8t23pB/p+2hdVhQ77xBHCiuwNIVRZ5iy6QVA1vEMH0r6Vg1ks26LzJSmFfD9M+8V18k9/AwdlFIvBbPgVA4d6xZNjbFQKsMvUw9YLSZqiPw00IxCikMcMlEMeNYf8AwqgKSj3SOjOYzc2tMpJHjPiCbu5S2WkKoAAASfEAcqUMP2bZ6pklIWF1Sl3QksQHdx3rE+OrJ/6YqMshQUkJNPzEOKY/LGlL2bOleFDBCRR0qJGLup1PyaNnJe2q7t/0ZU3kfil/Zi7O+F0ykus/8VySvx5nIAYMW41jFsalLROmKQqYVr3aFm6EoAJBYM5BJ8o9baZs1GABP5heulmxZVfKMyVI3dnkIFWKMBiXBJYZkuY6fTyk1KUmc3qIRTikjP2j8KKTKJlLvqwLHHQKFCBGlsWyLkyEIRvN47zEUSHIqoFTPgBSG51jmLAWk4GoL14MQ4js+0zEJCbt3Fqggjm0czyykqbOpYop2kcFrnCtQMz4feGEbVWPmUwfHw98IDYp6XYlF5VWU6C/AsUnuI4pUsTPFLIWNVAp9wYmyqCL2lO3gVLWmZLYApwLuXOdWbDTCNCy7cSpQSQUqOooToD9YXCUvVkgjMU7iM7aE9KCkhRUQRgknjWkClehcEj1P4g6NFhaatR9M485O2stAvqUbqjoKvXMeUJz7QqYm8CQ4opLOHGIDQK/kHFfB7MToulQOceG2SqZJS29vAl6liMMi9frGojaMytQen0htEpM9KUCObuPNzdtzEj/AJbnJq1ypmILM28bpupJVkDQdT/EFCo3NzEjGs22wUi/RWYAJAPPOJD2KiWpG+H/ABLySAyQGbq+cZ8myJkqdIMxQcgqHhBOtacozLFPmEk3Q4/WXTxoDGuZ5SwVdD5IcjthENOOjZb2dKyaqF9WVHSnW6DQQCZaFqN0ILalTD/b7way2iUh2LJdykJZzSrAAaQP/GpKipIRMpmosDXJ+UJX4ArMsMwmq2zATh3JgqbCUgOtRPE18qwTeq3YUhCUpOqnNOWfOEzOLG8QQcnp1aDbK0FtNrJZMsqWoUYGvGukcsmyTMrPUE6JvpUXydQLDu8LXXFGD6Fn9AYXt8smWpL3aYpTXrqOUUl8IlnuLFNlypYSCkAaqHrGLaNqIlzQiRMuguVOCqXrQ1Y48I8hYdni85tC3BBYDHgeEbUuzpV+d9RT61iXjjF92EW2ujStW25l5KQq+XPiSk3RzFGhS0LWoMQ4rmxr96xLqU+EKTniljTMeUKzp6RdDipZyXyJxfgMYcY+EDaXYKzpWk+GaoDMBSmflDk+1TLpDqVTArVXnU0hBc4JYJKK4scOxIgkq1AZOrMuDTlGjhJ7olSj1YvYzPF5SkhgKbskl8epjQRbZ4AKVrTwVXizHDkYHvSQGo+n25g9loXWlxk/s4iZPyikvBn/ABBtOdNCZalJLTELUGAZgak0cVEekkfERmy1Ey0zEPcUQfCXBcMQXFC+Ijx3xNtlKpt2UhJSE3S9GLh3NOHGp4R1M7dyEokpBFEtiEqIvEvrQ1joXp4yguWjjlncZutmrt3b6pwCAlKQOp0xb2i+0J1wSSMlA9gYxbPM3ylUSgoIDXqKwLoc1eNbbksquXXLVwIybFQAzjeEIRi4oxnOUpcmWse0kTVG9+VsXJg6mYlRAOqSf7wnZSkoDAAgDmej8MYotCTmD9/eccLir0ejGTo0bJKSrCvEe9KfxHdxkWI4fYjKssgS1FSZkxJ5/wAO30jUs21CSBMU/EpDtxKVCJlGuhqXk7uz+UI6qI9Q3nFFylEeOW7ZpP0MP24yiBu50l8zM8mgiJlnFN5LJYEkKDPwGkRbKtHnrTZJKyykrDZEmj400pDMqym6EylpIAYJI00jSmBF5wsXeCnD8/aELdYUqDhTKHBwfSK5N6FS7oCsrQobxICWrSr5NiG+sCNpQTxzb+I6iyN8yydaUhuVZZTEjxZNgR0OPeKtC2CTaiKpPgaoZ+t5/aOme+FeQrHTZkHBSeBIjshaUu6XIJoRjxD4dIWg2CMoGt4jg38R2D/jx/0+zN5iJBbDihOZZpju4I/bTyiqLQpPzoUdS3oIfnBLOhQVo1A8IzUzC9U9sO8NO+waaOKnyVGsvrdY+WMXRspMwgpmMK50prQkQBGzX8ZWA35iP5gMySlKCZZEwvUS3vJfMhnu/SL/AOMhuuw8yUuSX3jJdndwTWhrWgV2MFTaFfpB4pcPx+xGUgK3abwu3lqIcHBKUhJbmtfaCpLAffbWNVhvs55eoaekPTbSnAU5givUN1jqJhGJfT+7wmJpyJ706fSOonkYHsB9vwhvB4Y16nyh9RcORC8/5lgaIb/4pZpli8D/ABRzAPf60gdpKVDApU48QIJAAIbxAsKjT5RWHjxOL2TlyqcdFJvzJDSvkVUhTk0qWWATgemGMUm2UApcEknEA4XVH2igs6h/7ym0II/7krBGMATspRLCYCTUFSq0BLusJAOOJjc5huZZ0jC8Ow7gwAIyBT3Hs8XskpTi8ZQBBIUaGgvfkvaMAzuQ7VIbmoIJFCAWvJLpOhCtDiHyIwgTaAUQg5HsFerQTfrSQ5WRo9O14xSSSzEs5LakOwNXHbWKGUbxU/HiaHPn6Q+w6Mq2XiVKYteJ1GLu5bSCFUrcoVLe+Al0XwW/WXZw7HgxwgVoBBKSzilMM/4gu+CWahYvQEPRmB+6xdaJGBMAQF4poKB20DM5zwcUMdtFrQv5S7Y0IbnSkX+H5RtE9KaIxUooosilCoeJjTkxZngvxTs5EqcEJN0L/UaPgXJwd4hwvbK5UWkziwukkYULjTKkNSJ7moUOIw6j6GM8bMKKAs2Rp9e+BjpkqGRgcYyWxxnKL0egUZY+Yk8dOGFIshMs/KtuZfyaPOCYUnTuIbs9uA+YdR/44enWOafpmvpZ1Q9Sv/RrzbG4cKSf8oaAq2ecbuX5SSPUt2iS5lLyVg8WCeQIB9QIAq2TQXOHFmPYPSOepLR0WnsKqzjCp1SW8wfeFSvdrSm8wUaB8PRhpSBzbeoEgvRqsQmujiG7Na0qa+5fTADKjAekVTXYWmPylAhjWtP/AMmnWLlKMwTxYjhpCipahdUEXk1vKQH6aimohyWfzBSTR2oDXgTTkzxm1RXJMHLlIzIc4Ox8wBBfwSD+roT5hzCG07QQBuwrFiGBHt5QKTOmUdxww/sYfF1YXugs3cAkKUQcxSJDInK0PUj6RyC/39QUwKLGcAGL1xLvwzgVtlTUmgT3V/MPmcynUq4aMAEv1OsOi0pZwXfgCYXJphpoyrPNIDg14P7vFly1s9DrgO4asOm69RXiB6ZQKba0YeEkaD+ceML5GIWqUtSXZLCg8WuLMITNjWMUsDnj99of2hbZigLpCU5+EEnSoLiOJth3YBUlwKsCOsaxnOK0ZSxwk9oRNlVRgS/X1Z/OB7o88sfp7xdS0lJ3hauJUQCepNIZs0szEtLJVlRLvniY096SM/48GJqlqFSCBrgPr94RUA6Ht6fYjtvs9olh1ApJwF5PPB4bC7wBF1/fpWNPeozWBPq/yLTEpBou8GHyhSakVBUQGbCjHCBLm1ADAVLBuFTx546QxQ1UMNBh/qNB0hK3z0pF5KWbAKOpqfCQIuORNmcsUkg5V9/xpjjSLJWRgT6f3jLRtJIFQRwccKmj+cT/ABWXmVDmj1IJJ7RpRkbCbUr9RPOo88fSO798UpPINxxSzxmotstWC0nmW/3Xe0ModXygq/p8X+1wBCoLFVqSqYQqVnS6pvq+IzgytnylYlaa4AJU/AEsfaBISoTFuCBTIjIPyFM4k22JSKqSk836C65HYQ2xG58P/EO4VcSqSpIb/mSSSGoapHvRsIm39pi1KUkWayLNbqgq6tmyCyCmujO2UeQVa0Bd5JJ4BLDuT7QBFv8AE4TUZqUTlwuiHQHobOudKRcXIXcAYKCSspwe6RRI4O3CGJhwKQpQOGCSOCkqIKVcnEYGy7WpU5ARdTfUl2upq9QWa8/E5x7xFlmO5N04HJ+sYZcnBm+LFzV2YCgsG6oBB0Vj6N2MAmhAxJPEXU9xUtxj1NqukNMqRzccoyrTKS3gWa0YkEcsIxWeTN/48EAs1nYhcspCSMCHd/3E4U0i675pdB4hm7RQTiAPCAP24xffHJlevZohuTezWMYpUisqWSWUA2QDhjyzhuXssKIZBfmR3bri0Vlz3xSOtCO8atjs85r0opJxCVTGfs57iJlJoriZ83Y00VCFADEZjjRNYDdWzBZOVWp3Zo9ls0T1B5yd2oOGSQQeLs4HB4LN2ZLVUgvqVKfu8YvNWmUoX0eFTZzS+5r91Iwi0ySlJLB/3AnBtGfyj0Nt2BLAdK0pGhw74xgWiQUkhSUlqEpKX4Vc+jxrGakJpoumf+5uBUx6i8GjkVQKYq64xIehUETNJoEv0ji7QEflAPEkd+ECFoBUa3Q9BeGH1ik1bgFKcc1KBPkmDiLkh2ZagoB7vFnZveFRNQFMGZtaddIEhCiHUHbVj5NAmJcpDVq5APQXTDUQ5JdD1lQVvdus9VXsH89cHMZU2eb8xBYgEgEVFC1KAw5Jk4kiuTOS+OmkKrsyClTBXkzvUMTSLjV7IlyrQzsmSJgUUFSilr4KwKkflBq3AQ3NmzQoFRKdLrFsg4qx84yLIUyklTNLxWEnxF2DuBi5Ebdi+JNnpQSLyVhJLKSpyQMLwBTU0rEzTvSsItJU2J2tagSVvWpKi3+6FpVul1CbpOJYx5O3bSXOJWtTn0fIaDhCqJxBBBIIwLx0r0+tnO/U76PSTtoJlzCpUu+C6PmVldVTEA+LSMu22y+slJIR+VKiKHOoDF61iTk3rMFYq3qiqheo7NRMIIQo4c41jFGMmxydZ1fMRRstMKawEpBGPUv2jsiarDm2QzPKBKmMrWLVkHCwIrF94PvWBzfGoH75RVBdQAADHj5w+xdHb+UWKo4uWAfFjn95QFQTxhgMINYvMlJxdhCqBxiwlONTi4fAawNAmGCXokEho9HsT4kmy2lTlLu5KYlSRoauU+keYlpIGbYe+MM2ZEtXhLpJNFCo6pzHEV4GMpwUlTNITcXZ9Ll2YrSFioyU+PJse5heeEpNTeIyGD848lKFpsfiI3kgu6kKvS/9Q+RXAtG3ZrahYEwMQdAyhw5xxTxSg/sd0MsZovMl3noXyqfR6x1F6nh9vvrDqpiVjwMwyPzdIG4H5XbMN6vGfJm1IALcPlIBPEF++kDlWhT1SAHoQAQ3qIYKgpixpxp9DEUoE0BGrA19od/YTRPxhBotuSlDyeDo2nMUKTieF5x5/WFJNnSDXAnh6Qzu0CrXTr9RCaQFpVqvKeYvxZOfDyetIrabS1UgEmlCX6FyfOGDLSpJAuKpg4FORGEZ27CQxADGgJ44ChfoYEkyW2iEq/Sv7/zxIqqWomiUt/UfpHIuieT/AH/Ckua3yiurMetINLnkhiK/ekVVLAoKHjAyWOB7Fu7NC76KquxgJUfDeSHdnp0eBLs5S4eowLvBllkucNGLnlC8yWDmoasD7iBDZayrXLWFhSsfElyAoaUFHDiB7QXLUv8A4ZUEnFJZx2JBHFosp0oLKLf0k65iOIKaUJfMiH82GugVvUhNmnAguUgA0IcKBc0cdDHiVrj6BMsKJktQIZ6OAb1dKN6xiWr4RUPkX0Wm6epf2jbDljHTObPik3cUeXSksYiRGvO+Hp6fyhX9J+rQlNskxHzIUnmkjzjrWSL6ZyPFJdoGJpAuk+F3bi0Wmz/CBQVdgOFHPtAFViypRug827t0ikiWzqVxwxDLILGOLoYGgRIuhXdm4wN46DCGGXUPmMfrAoa2dNCVi8kEYMf5i21LHu1+GqFVSeGnSEAreGkPbInS0XrwCnoAXbmTp9MsYzmMSsMKHFWlNxaQKrIxyAUFBj0HeFCIZ2fYZk4kIS7YlwG0xjW//lZwBKiilaF+eTjsYzlkjF02aRxyatIJYbPaESiqTOF8j5UqctRwoHLxHEGoyoYY2YqYEDes5et4E44KGWIbHEDFnwZNtukkEhnYY0yqP4ilu2xNmM5YD11i6M2z2EucOHH7w8+kNpSFJcqJHH6CkYFkmFakhnfEcM4eKEoJCUkYOSo0Z2xPGOTNBXo7fTzbjs0RLQUfMtJ5BhwxPCBTJl0YFT5OIFJtIApXkzj6wScoJIdRAOvrQUaMK2dOgf4t3opxg6PNwfVoYTPcVZ+Rr9DElyyzuCP3ODzAxAgVunGm7BS/zJcFPMPXT6wabFbSGkhKWKiAeIFOOogYmVJBCgcsa8RUdoz02p1EAgtjQGrjLHWsGnLYsWD5YnvDcaEpJ7D/AImZkOxP0jkA3T4kv/UR7RyC0HFjk+1oZr14DJ39TEvaJJ4ikAVQMA3HLoBFETCQ94BNQ7MOXDrCrwHKuxm03i2HlFBewcdf7xaRIS4BID8GSeo+kGX4KG7jR2r1Z4kuxUylNjXTD0iSgRjU4VcnzgqlpzAL4EU+zFJaUmoJB4gnsw94ewtGinagreQkhqXfCx5wtPtAVUYHUNCM6+D4QW1Lp8i0cWSACojkPF30gUEJyHpc4VBKdcfSsJrUa3FpNfvOsCkzSpTEeGuF1/X3hoSEh7qSl9RdPcU7aw6SJtsWNkCyy0o6pB9Q4hO0bHSf+WkBqGtDzFQ0bcoJYhiSzitQ2dTWMxc4XvEongoeE8KY6RcJSvRE4xfZnK+HlkOVpB5EtzP8QhO2DNH6VPofrHo9+4IDMMqCF0bRqUgOzAgEP2GIjVZMhl7WM89M2PPSHMpZGoF4f9rwWx7PSWvrAJwSDXv7CN21ziJayLoUUswxY01pGHZ5J+UpSslyb3scsu8bY25K2c+WKg6Ro/4XK08y8KHYbrcKIQXcnEfXrGlZrQDLH6064lOhrVSCwfMFGbx0z+PX+dY06MjNsvw3NWS5SlOruSNQAfUw1M+GCkggqIDYpBD41rQcxGzseei7/wAwFRa/dLsRiDo2kPz7SMik9fsxxTzT5Ujvx4YcdiEpIT/7aEk4swJGVQKtpDUqUo4evuIJZlJYsXfIlwOAfCCyyKigzy9MIwbOlIwbbsREwlRSQo/mSqh5+HGFbVsxCJZSmWHp4jVWL006R61MsZEeQ7QCbLvGnqB6mvaLjmZnLFHweXsMuWC5JKsg91ssMzD8mQFkp5M7HpGtOs6SwUCDrT2iqZDfKkMOIz0zHpwhvJeyYw46EhYFJKQUgNgCCnPEPBASNFdR7Uji7MU5qIf5TiOgDdYoAl6pD6s3ajdYluzRJLognrNMR98ICbwcgB/1MQXyZj6w/LUBV+ac+2Y6wxMQlfysDk4p1rjC5V8D4p/JjKSti2OuXd37xJd5OIvKahyGT/Zh4pwBgsuVoAe9IfIOJk7wfmJvZskt0YRI1FSC+CDxY/8AlHYfJC4P9/0oZKim8liM2xHDhFLPbihSnSTeSBgbuOeTw0AEuxx0+ghQyQj5fC+jVOVP7QlRLTDSrYa1bqfcRZU4YPTy9ITWFa9x7ZwspJceLtQ+kHBD5UaC5+oP8d4Eu0lwAnHl6RzdKIe7e619YumzzAAXupOILkgw0kJuiy1MNScQadjlENnJVdBABGC38izHoYRtEtSqpIIq5NO0Vk7wEA3NB/BoRD4D5h07OIWL7h6Pi3QgtFjOKALzKGAY15tlBNpha1fOxAAdB8QpqXisiUAA6AVD8zlzzGAPKFdrYPvQ9MJRLDjwq/MnED3hO3WA3AoXrqhRQS49fWLzrVMCAA1zJJUbvkCfKAWO2lrpVcSVAkHxSwp8Schr3gSa2DroRRs28py6ipgHdKb2lDUl6VaLWUKvGWlAQAT4bt1zqS5eG5k+ZKmTEhQShRLpIChXNJ96vFrLLmrUEhSlqNQwDMNQwccItydbMopLpCtrsCgEhS3Dhx4qDOkIzpBqB86Sbuik4KAOrgHjSPSCVMAVeSEMcx9SaH74oTpZWCCHHlTNhT3iseZx0LJhU9owb5CvFRRLtTRuIyB7RJk7XLP7+kP2nZbtuwBq7+WNIvZtmJSxWyzoXujoMTzMdDzxo5/487ovYVEoSwZ0uA1WIc9YastldLqrU0xVjixLe8FnWoEAFNKl0liDwYd00HKFrCtQJqW40fTIxyNtnZGNDEpk4Atxp/BjQsykksWrnmNDo0Zk2SokFKC54luOFM4cCboFQOX93jORpEXtailRBxFWBLkcAMYMhSFBJr0Y+le4i0u6TVnxSo4cQb2HN4ikBJ8Qx0ce9YLCjsu0OaKdno30h2XPGZHXCEEgDIp6B+bxJy16Pzp3xiXTKSGZ8q8aHDAh/JopNsaaZnOoduApWAyQTkH4e2sdUq6ajz9dIFYNJnZllAwNTgHZ+DxWUopYt6Q1ICCaPySR3IOcJbUlTZZCkqTu8yaUzqXr0ENb0Q9bHrqVeJJB/a/cPnFJsxX6Uo1Yk+7esISZymdnBNCCCGyIIhkWi8GOOFaef1gpoYYnnEjLm2hYJD4c/pEh8GHL7DUxZF0AeGrkNQ8XxHEQNYTXEnOLrSoEm9yxY60GcFlgKD4EY/T70gskElNOB4l/pFRKAfj91iqp9cM9eWMXmzGpQ8a0PGHsaoDOuhvEaVbNsa4ntHQpSifElsiAX8z9IogKGTnhn/mgSN6C6rgBwAe93eKJ+RuelRQGQkqB/MWJ4hgfWByySKBLjIF36lqx0eEOT517RSVOEwOlxzcdnhIbQcsuhF1WhrXm328c/CqYqvF8gVkN0whaUlYAYkFRxCRj9YirG1VKJOJF7rUUitIjbDzkLA8Sy3NIfqMuHCEJ0oqLpAcZ0PeGbobgdWgUtbuKnQeIt1IP2IaBg5cx2Ewld0UoHRwbTgcIdsajKUlUoBJDvd4hoCDhg+n9ocTKpXzPtEyZUYgzapwJImLfOpL804GHrDtAqLLlpUrNSA/FyhwexPKKypZq4DFmakVm2Ys4LZhsX5xDaemNL5QG0rJW4UEJ/aAX/wBWHWK2cFTpdIL0ALkjnQE8A8M2YmYkXiFfuSWI4KBAvfdYXtFgqAT4Tjikcm1hprpj4vs4izZNWtM+eLgcxBpdlDVISRkfbMxVJCcWLYPi2l6ivMwX8cV4f6W8Q8mVzbrEtsa+5JrAeGvcGLps5UCBXHlBJc+WopCwUN+ZOBOTjL0hi1Si4KSBx+UQrCzLlSFpQfACdQajV6Gn1i1nmKULpCKCmQJ5UaGJxW7qSxGCkn3EUmzCoeLHUhj1ah5xQhdUkpODHAp07EwwFqZlPdxo13li4Mclzg/iZ8sW7g0gVqmipAUk5t4gfrCpsE0G3AA8Da4gn0r0hWYorBrQYnFumIhObOXdLuA9DUeTGLhZYXyHahdieRx7iKUaFysfs8kJDio0A94Nv1igF4HHgNSMYyyohmNTk4rz1hr8VfSbwqMDQE8WwMJodhFKoXDVoHp5YDnFJyABQ/x7RwFVGUD+1QY9H9jBbVMozi82TkdRABmTJbl38v5iQ14uPQj3TEi+TIobtAr094XtdFsKBnbJ/DVtYkSM4lPoFZUh1weSPEniK8aZ6xIkU+xrora6TABTlHUCiuBpEiQMcQllSGVSFLOXK3yIiRIXkfgasSzfWlzd0emAyjFtNN4RQ3wHzZokSNMf1GWT6QtnPycbrwfahZMtsyH444xyJA/qGvpL2CpL1Y04ctIkkeL71jkSJfZRpIUQxGL4xXaKjr90jkSM/kv4YnMWb2Jw9o0JMw7oFziM/wB0SJFT6REO2dtYaaoDDTLtGJgKfu9Y5Eh4wmTZ/wA6v6T/APX6mGdlT1MReLOzOWasSJGkvkxj2jUKzflhyxTUa4xl21ZvIqav6CJEjOHZpILLx7w+B4hz+kSJBIaF9oxmyj83ABvKOxIF0UuzRUgbh2DwGSkbkFqhmOeUciRK6/JT+r8F7ckGTLLVc1gdnWbyamorEiRS6M5dhEJHmfUxIkSJZoj/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pic>
        <p:nvPicPr>
          <p:cNvPr id="10247" name="Picture 7" descr="C:\Users\HIP_Student_5\Downloads\opertunity.jpg"/>
          <p:cNvPicPr>
            <a:picLocks noChangeAspect="1" noChangeArrowheads="1"/>
          </p:cNvPicPr>
          <p:nvPr/>
        </p:nvPicPr>
        <p:blipFill>
          <a:blip r:embed="rId2" cstate="print"/>
          <a:srcRect/>
          <a:stretch>
            <a:fillRect/>
          </a:stretch>
        </p:blipFill>
        <p:spPr bwMode="auto">
          <a:xfrm>
            <a:off x="5408287" y="3384645"/>
            <a:ext cx="2790528" cy="2090201"/>
          </a:xfrm>
          <a:prstGeom prst="rect">
            <a:avLst/>
          </a:prstGeom>
          <a:noFill/>
        </p:spPr>
      </p:pic>
    </p:spTree>
    <p:extLst>
      <p:ext uri="{BB962C8B-B14F-4D97-AF65-F5344CB8AC3E}">
        <p14:creationId xmlns:p14="http://schemas.microsoft.com/office/powerpoint/2010/main" val="2481878604"/>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ChangeArrowheads="1"/>
          </p:cNvSpPr>
          <p:nvPr/>
        </p:nvSpPr>
        <p:spPr bwMode="auto">
          <a:xfrm>
            <a:off x="0" y="-2730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US" dirty="0">
                <a:latin typeface="Arial" charset="0"/>
              </a:rPr>
              <a:t/>
            </a:r>
            <a:br>
              <a:rPr lang="en-US" dirty="0">
                <a:latin typeface="Arial" charset="0"/>
              </a:rPr>
            </a:br>
            <a:endParaRPr lang="en-US" dirty="0">
              <a:latin typeface="Arial" charset="0"/>
            </a:endParaRPr>
          </a:p>
        </p:txBody>
      </p:sp>
      <p:sp>
        <p:nvSpPr>
          <p:cNvPr id="13315" name="Rectangle 4"/>
          <p:cNvSpPr>
            <a:spLocks noChangeArrowheads="1"/>
          </p:cNvSpPr>
          <p:nvPr/>
        </p:nvSpPr>
        <p:spPr bwMode="auto">
          <a:xfrm>
            <a:off x="0" y="-2730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US" dirty="0">
                <a:latin typeface="Arial" charset="0"/>
              </a:rPr>
              <a:t/>
            </a:r>
            <a:br>
              <a:rPr lang="en-US" dirty="0">
                <a:latin typeface="Arial" charset="0"/>
              </a:rPr>
            </a:br>
            <a:endParaRPr lang="en-US" dirty="0">
              <a:latin typeface="Arial" charset="0"/>
            </a:endParaRPr>
          </a:p>
        </p:txBody>
      </p:sp>
      <p:sp>
        <p:nvSpPr>
          <p:cNvPr id="13316" name="Title 9"/>
          <p:cNvSpPr>
            <a:spLocks noGrp="1"/>
          </p:cNvSpPr>
          <p:nvPr>
            <p:ph type="title"/>
          </p:nvPr>
        </p:nvSpPr>
        <p:spPr/>
        <p:txBody>
          <a:bodyPr/>
          <a:lstStyle/>
          <a:p>
            <a:pPr eaLnBrk="1" hangingPunct="1"/>
            <a:r>
              <a:rPr lang="en-US" b="1" dirty="0" smtClean="0">
                <a:latin typeface="Tahoma" charset="0"/>
                <a:cs typeface="Arial" charset="0"/>
              </a:rPr>
              <a:t>Skills Learned</a:t>
            </a:r>
            <a:endParaRPr lang="en-US" b="1" dirty="0">
              <a:latin typeface="Tahoma" charset="0"/>
              <a:cs typeface="Arial" charset="0"/>
            </a:endParaRPr>
          </a:p>
        </p:txBody>
      </p:sp>
      <p:sp>
        <p:nvSpPr>
          <p:cNvPr id="3" name="Content Placeholder 2"/>
          <p:cNvSpPr>
            <a:spLocks noGrp="1"/>
          </p:cNvSpPr>
          <p:nvPr>
            <p:ph sz="half" idx="1"/>
          </p:nvPr>
        </p:nvSpPr>
        <p:spPr/>
        <p:txBody>
          <a:bodyPr>
            <a:normAutofit/>
          </a:bodyPr>
          <a:lstStyle/>
          <a:p>
            <a:r>
              <a:rPr lang="en-US" dirty="0" smtClean="0"/>
              <a:t>Greater comprehension of Arduino C programming language</a:t>
            </a:r>
          </a:p>
          <a:p>
            <a:r>
              <a:rPr lang="en-US" dirty="0" smtClean="0"/>
              <a:t>Soldering</a:t>
            </a:r>
          </a:p>
          <a:p>
            <a:r>
              <a:rPr lang="en-US" dirty="0" err="1" smtClean="0"/>
              <a:t>Resumé</a:t>
            </a:r>
            <a:r>
              <a:rPr lang="en-US" dirty="0" smtClean="0"/>
              <a:t> </a:t>
            </a:r>
            <a:r>
              <a:rPr lang="en-US" dirty="0" smtClean="0"/>
              <a:t>building</a:t>
            </a:r>
          </a:p>
          <a:p>
            <a:r>
              <a:rPr lang="en-US" dirty="0" smtClean="0"/>
              <a:t>Presentation designing </a:t>
            </a:r>
          </a:p>
          <a:p>
            <a:r>
              <a:rPr lang="en-US" dirty="0" smtClean="0"/>
              <a:t>Robotics</a:t>
            </a:r>
          </a:p>
          <a:p>
            <a:endParaRPr lang="en-US" dirty="0"/>
          </a:p>
        </p:txBody>
      </p:sp>
      <p:sp>
        <p:nvSpPr>
          <p:cNvPr id="6" name="Content Placeholder 5"/>
          <p:cNvSpPr>
            <a:spLocks noGrp="1"/>
          </p:cNvSpPr>
          <p:nvPr>
            <p:ph sz="half" idx="2"/>
          </p:nvPr>
        </p:nvSpPr>
        <p:spPr/>
        <p:txBody>
          <a:bodyPr>
            <a:normAutofit/>
          </a:bodyPr>
          <a:lstStyle/>
          <a:p>
            <a:r>
              <a:rPr lang="en-US" dirty="0" smtClean="0"/>
              <a:t>Product integration</a:t>
            </a:r>
          </a:p>
          <a:p>
            <a:r>
              <a:rPr lang="en-US" dirty="0" smtClean="0"/>
              <a:t>Debug wiring/coding</a:t>
            </a:r>
          </a:p>
          <a:p>
            <a:r>
              <a:rPr lang="en-US" dirty="0" smtClean="0"/>
              <a:t>Communication</a:t>
            </a:r>
          </a:p>
          <a:p>
            <a:r>
              <a:rPr lang="en-US" dirty="0" smtClean="0"/>
              <a:t>Source code management</a:t>
            </a:r>
          </a:p>
          <a:p>
            <a:r>
              <a:rPr lang="en-US" dirty="0" smtClean="0"/>
              <a:t>Time management</a:t>
            </a:r>
          </a:p>
          <a:p>
            <a:r>
              <a:rPr lang="en-US" dirty="0" smtClean="0"/>
              <a:t>Lab Safety</a:t>
            </a:r>
          </a:p>
          <a:p>
            <a:endParaRPr lang="en-US" dirty="0"/>
          </a:p>
        </p:txBody>
      </p:sp>
    </p:spTree>
    <p:extLst>
      <p:ext uri="{BB962C8B-B14F-4D97-AF65-F5344CB8AC3E}">
        <p14:creationId xmlns:p14="http://schemas.microsoft.com/office/powerpoint/2010/main" val="24456456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Schemes</a:t>
            </a:r>
            <a:endParaRPr lang="en-US" dirty="0"/>
          </a:p>
        </p:txBody>
      </p:sp>
      <p:sp>
        <p:nvSpPr>
          <p:cNvPr id="3" name="Content Placeholder 2"/>
          <p:cNvSpPr>
            <a:spLocks noGrp="1"/>
          </p:cNvSpPr>
          <p:nvPr>
            <p:ph idx="1"/>
          </p:nvPr>
        </p:nvSpPr>
        <p:spPr/>
        <p:txBody>
          <a:bodyPr/>
          <a:lstStyle/>
          <a:p>
            <a:r>
              <a:rPr lang="en-US" dirty="0" smtClean="0"/>
              <a:t>Microphone Pack Integration</a:t>
            </a:r>
          </a:p>
          <a:p>
            <a:r>
              <a:rPr lang="en-US" dirty="0" smtClean="0"/>
              <a:t>Humanized interaction and conversation</a:t>
            </a:r>
          </a:p>
          <a:p>
            <a:r>
              <a:rPr lang="en-US" dirty="0" smtClean="0"/>
              <a:t>Stronger motors and new hand-made custom chassis</a:t>
            </a:r>
          </a:p>
          <a:p>
            <a:endParaRPr lang="en-US" dirty="0"/>
          </a:p>
        </p:txBody>
      </p:sp>
      <p:sp>
        <p:nvSpPr>
          <p:cNvPr id="4" name="Slide Number Placeholder 3"/>
          <p:cNvSpPr>
            <a:spLocks noGrp="1"/>
          </p:cNvSpPr>
          <p:nvPr>
            <p:ph type="sldNum" sz="quarter" idx="11"/>
          </p:nvPr>
        </p:nvSpPr>
        <p:spPr/>
        <p:txBody>
          <a:bodyPr/>
          <a:lstStyle/>
          <a:p>
            <a:fld id="{F6EFC63E-F8D9-44BB-A462-AC735E845F95}" type="slidenum">
              <a:rPr lang="en-US" smtClean="0"/>
              <a:pPr/>
              <a:t>15</a:t>
            </a:fld>
            <a:endParaRPr lang="en-US" dirty="0"/>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 </a:t>
            </a:r>
            <a:endParaRPr lang="en-US" dirty="0"/>
          </a:p>
        </p:txBody>
      </p:sp>
      <p:sp>
        <p:nvSpPr>
          <p:cNvPr id="6" name="Content Placeholder 5"/>
          <p:cNvSpPr>
            <a:spLocks noGrp="1"/>
          </p:cNvSpPr>
          <p:nvPr>
            <p:ph idx="1"/>
          </p:nvPr>
        </p:nvSpPr>
        <p:spPr/>
        <p:txBody>
          <a:bodyPr>
            <a:normAutofit/>
          </a:bodyPr>
          <a:lstStyle/>
          <a:p>
            <a:pPr algn="ctr">
              <a:buNone/>
            </a:pPr>
            <a:r>
              <a:rPr lang="en-US" sz="7200" dirty="0" smtClean="0"/>
              <a:t>Questions? </a:t>
            </a:r>
            <a:endParaRPr lang="en-US" sz="7200" dirty="0"/>
          </a:p>
        </p:txBody>
      </p:sp>
      <p:sp>
        <p:nvSpPr>
          <p:cNvPr id="4" name="Slide Number Placeholder 3"/>
          <p:cNvSpPr>
            <a:spLocks noGrp="1"/>
          </p:cNvSpPr>
          <p:nvPr>
            <p:ph type="sldNum" sz="quarter" idx="11"/>
          </p:nvPr>
        </p:nvSpPr>
        <p:spPr/>
        <p:txBody>
          <a:bodyPr/>
          <a:lstStyle/>
          <a:p>
            <a:fld id="{F6EFC63E-F8D9-44BB-A462-AC735E845F95}" type="slidenum">
              <a:rPr lang="en-US" smtClean="0"/>
              <a:pPr/>
              <a:t>16</a:t>
            </a:fld>
            <a:endParaRPr lang="en-US" dirty="0"/>
          </a:p>
        </p:txBody>
      </p:sp>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3979082"/>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9"/>
          <p:cNvSpPr>
            <a:spLocks noGrp="1"/>
          </p:cNvSpPr>
          <p:nvPr>
            <p:ph type="title"/>
          </p:nvPr>
        </p:nvSpPr>
        <p:spPr>
          <a:xfrm>
            <a:off x="228600" y="73152"/>
            <a:ext cx="6705600" cy="838200"/>
          </a:xfrm>
        </p:spPr>
        <p:txBody>
          <a:bodyPr/>
          <a:lstStyle/>
          <a:p>
            <a:pPr eaLnBrk="1" hangingPunct="1"/>
            <a:r>
              <a:rPr lang="en-US" dirty="0" smtClean="0">
                <a:latin typeface="Tahoma" charset="0"/>
                <a:cs typeface="Arial" charset="0"/>
              </a:rPr>
              <a:t>Extra Pictures</a:t>
            </a:r>
            <a:endParaRPr lang="en-US" dirty="0">
              <a:latin typeface="Tahoma" charset="0"/>
              <a:cs typeface="Arial" charset="0"/>
            </a:endParaRPr>
          </a:p>
        </p:txBody>
      </p:sp>
      <p:pic>
        <p:nvPicPr>
          <p:cNvPr id="15" name="Content Placeholder 4" descr="C:\Users\HIP_Student_5\Downloads\IMAG0120.jpg"/>
          <p:cNvPicPr>
            <a:picLocks noGrp="1" noChangeAspect="1" noChangeArrowheads="1"/>
          </p:cNvPicPr>
          <p:nvPr>
            <p:ph idx="1"/>
          </p:nvPr>
        </p:nvPicPr>
        <p:blipFill>
          <a:blip r:embed="rId2" cstate="print"/>
          <a:srcRect t="6749" r="6453"/>
          <a:stretch>
            <a:fillRect/>
          </a:stretch>
        </p:blipFill>
        <p:spPr bwMode="auto">
          <a:xfrm>
            <a:off x="3633172" y="3603009"/>
            <a:ext cx="5046804" cy="3008643"/>
          </a:xfrm>
          <a:prstGeom prst="rect">
            <a:avLst/>
          </a:prstGeom>
          <a:noFill/>
        </p:spPr>
      </p:pic>
      <p:pic>
        <p:nvPicPr>
          <p:cNvPr id="1026" name="Picture 2" descr="C:\Users\HIP_Student_5\Downloads\IMAG0090.jpg"/>
          <p:cNvPicPr>
            <a:picLocks noChangeAspect="1" noChangeArrowheads="1"/>
          </p:cNvPicPr>
          <p:nvPr/>
        </p:nvPicPr>
        <p:blipFill>
          <a:blip r:embed="rId3" cstate="print"/>
          <a:srcRect l="10223" t="7239" b="11324"/>
          <a:stretch>
            <a:fillRect/>
          </a:stretch>
        </p:blipFill>
        <p:spPr bwMode="auto">
          <a:xfrm>
            <a:off x="436727" y="1364776"/>
            <a:ext cx="4626591" cy="2509850"/>
          </a:xfrm>
          <a:prstGeom prst="rect">
            <a:avLst/>
          </a:prstGeom>
          <a:noFill/>
        </p:spPr>
      </p:pic>
    </p:spTree>
    <p:extLst>
      <p:ext uri="{BB962C8B-B14F-4D97-AF65-F5344CB8AC3E}">
        <p14:creationId xmlns:p14="http://schemas.microsoft.com/office/powerpoint/2010/main" val="25478031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6EFC63E-F8D9-44BB-A462-AC735E845F95}" type="slidenum">
              <a:rPr lang="en-US" smtClean="0"/>
              <a:pPr/>
              <a:t>19</a:t>
            </a:fld>
            <a:endParaRPr lang="en-US" dirty="0"/>
          </a:p>
        </p:txBody>
      </p:sp>
      <p:pic>
        <p:nvPicPr>
          <p:cNvPr id="9" name="Picture 6" descr="C:\Users\HIP_Student_5\Downloads\IMAG0103.jpg"/>
          <p:cNvPicPr>
            <a:picLocks noChangeAspect="1" noChangeArrowheads="1"/>
          </p:cNvPicPr>
          <p:nvPr/>
        </p:nvPicPr>
        <p:blipFill>
          <a:blip r:embed="rId2" cstate="print"/>
          <a:srcRect l="11189" r="9923"/>
          <a:stretch>
            <a:fillRect/>
          </a:stretch>
        </p:blipFill>
        <p:spPr bwMode="auto">
          <a:xfrm>
            <a:off x="2314963" y="3199372"/>
            <a:ext cx="4585648" cy="3476289"/>
          </a:xfrm>
          <a:prstGeom prst="rect">
            <a:avLst/>
          </a:prstGeom>
          <a:noFill/>
        </p:spPr>
      </p:pic>
      <p:pic>
        <p:nvPicPr>
          <p:cNvPr id="10" name="Picture 1" descr="C:\Users\HIP_Student_5\Downloads\IMAG0115.jpg"/>
          <p:cNvPicPr>
            <a:picLocks noChangeAspect="1" noChangeArrowheads="1"/>
          </p:cNvPicPr>
          <p:nvPr/>
        </p:nvPicPr>
        <p:blipFill>
          <a:blip r:embed="rId3" cstate="print"/>
          <a:srcRect t="27546" b="22407"/>
          <a:stretch>
            <a:fillRect/>
          </a:stretch>
        </p:blipFill>
        <p:spPr bwMode="auto">
          <a:xfrm>
            <a:off x="1709307" y="1183693"/>
            <a:ext cx="5796961" cy="1857374"/>
          </a:xfrm>
          <a:prstGeom prst="rect">
            <a:avLst/>
          </a:prstGeom>
          <a:noFill/>
        </p:spPr>
      </p:pic>
      <p:sp>
        <p:nvSpPr>
          <p:cNvPr id="12" name="Title 11"/>
          <p:cNvSpPr>
            <a:spLocks noGrp="1"/>
          </p:cNvSpPr>
          <p:nvPr>
            <p:ph type="title"/>
          </p:nvPr>
        </p:nvSpPr>
        <p:spPr/>
        <p:txBody>
          <a:bodyPr/>
          <a:lstStyle/>
          <a:p>
            <a:r>
              <a:rPr lang="en-US" dirty="0" smtClean="0"/>
              <a:t>Extra Pictures</a:t>
            </a:r>
            <a:endParaRPr lang="en-US" dirty="0"/>
          </a:p>
        </p:txBody>
      </p:sp>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p:cNvSpPr>
            <a:spLocks noChangeArrowheads="1"/>
          </p:cNvSpPr>
          <p:nvPr/>
        </p:nvSpPr>
        <p:spPr bwMode="auto">
          <a:xfrm>
            <a:off x="0" y="-2730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US" dirty="0">
                <a:latin typeface="Arial" charset="0"/>
              </a:rPr>
              <a:t/>
            </a:r>
            <a:br>
              <a:rPr lang="en-US" dirty="0">
                <a:latin typeface="Arial" charset="0"/>
              </a:rPr>
            </a:br>
            <a:endParaRPr lang="en-US" dirty="0">
              <a:latin typeface="Arial" charset="0"/>
            </a:endParaRPr>
          </a:p>
        </p:txBody>
      </p:sp>
      <p:sp>
        <p:nvSpPr>
          <p:cNvPr id="5123" name="Rectangle 4"/>
          <p:cNvSpPr>
            <a:spLocks noChangeArrowheads="1"/>
          </p:cNvSpPr>
          <p:nvPr/>
        </p:nvSpPr>
        <p:spPr bwMode="auto">
          <a:xfrm>
            <a:off x="0" y="-2730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US" dirty="0">
                <a:latin typeface="Arial" charset="0"/>
              </a:rPr>
              <a:t/>
            </a:r>
            <a:br>
              <a:rPr lang="en-US" dirty="0">
                <a:latin typeface="Arial" charset="0"/>
              </a:rPr>
            </a:br>
            <a:endParaRPr lang="en-US" dirty="0">
              <a:latin typeface="Arial" charset="0"/>
            </a:endParaRPr>
          </a:p>
        </p:txBody>
      </p:sp>
      <p:sp>
        <p:nvSpPr>
          <p:cNvPr id="5124" name="Title 9"/>
          <p:cNvSpPr>
            <a:spLocks noGrp="1"/>
          </p:cNvSpPr>
          <p:nvPr>
            <p:ph type="title"/>
          </p:nvPr>
        </p:nvSpPr>
        <p:spPr/>
        <p:txBody>
          <a:bodyPr/>
          <a:lstStyle/>
          <a:p>
            <a:pPr eaLnBrk="1" hangingPunct="1"/>
            <a:r>
              <a:rPr lang="en-US" b="1" dirty="0" smtClean="0">
                <a:latin typeface="Tahoma" charset="0"/>
                <a:cs typeface="Arial" charset="0"/>
              </a:rPr>
              <a:t>Agenda</a:t>
            </a:r>
            <a:endParaRPr lang="en-US" b="1" dirty="0">
              <a:latin typeface="Tahoma" charset="0"/>
              <a:cs typeface="Arial" charset="0"/>
            </a:endParaRPr>
          </a:p>
        </p:txBody>
      </p:sp>
      <p:sp>
        <p:nvSpPr>
          <p:cNvPr id="3" name="Content Placeholder 2"/>
          <p:cNvSpPr>
            <a:spLocks noGrp="1"/>
          </p:cNvSpPr>
          <p:nvPr>
            <p:ph idx="1"/>
          </p:nvPr>
        </p:nvSpPr>
        <p:spPr/>
        <p:txBody>
          <a:bodyPr/>
          <a:lstStyle/>
          <a:p>
            <a:r>
              <a:rPr lang="en-US" dirty="0" smtClean="0"/>
              <a:t>Design Process</a:t>
            </a:r>
          </a:p>
          <a:p>
            <a:r>
              <a:rPr lang="en-US" dirty="0" smtClean="0"/>
              <a:t>Brainstorming and Research</a:t>
            </a:r>
          </a:p>
          <a:p>
            <a:r>
              <a:rPr lang="en-US" dirty="0" smtClean="0"/>
              <a:t>Building Process</a:t>
            </a:r>
          </a:p>
          <a:p>
            <a:r>
              <a:rPr lang="en-US" dirty="0" smtClean="0"/>
              <a:t>Final Design</a:t>
            </a:r>
          </a:p>
          <a:p>
            <a:r>
              <a:rPr lang="en-US" dirty="0" smtClean="0"/>
              <a:t>Obstacles</a:t>
            </a:r>
          </a:p>
          <a:p>
            <a:r>
              <a:rPr lang="en-US" dirty="0"/>
              <a:t>Skills Learned</a:t>
            </a:r>
          </a:p>
          <a:p>
            <a:r>
              <a:rPr lang="en-US" dirty="0" smtClean="0"/>
              <a:t>Time Management</a:t>
            </a:r>
          </a:p>
          <a:p>
            <a:endParaRPr lang="en-US" dirty="0" smtClean="0"/>
          </a:p>
          <a:p>
            <a:endParaRPr lang="en-US" dirty="0"/>
          </a:p>
        </p:txBody>
      </p:sp>
    </p:spTree>
    <p:extLst>
      <p:ext uri="{BB962C8B-B14F-4D97-AF65-F5344CB8AC3E}">
        <p14:creationId xmlns:p14="http://schemas.microsoft.com/office/powerpoint/2010/main" val="10508602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a:spLocks noChangeArrowheads="1"/>
          </p:cNvSpPr>
          <p:nvPr/>
        </p:nvSpPr>
        <p:spPr bwMode="auto">
          <a:xfrm>
            <a:off x="0" y="-2730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US" dirty="0">
                <a:latin typeface="Arial" charset="0"/>
              </a:rPr>
              <a:t/>
            </a:r>
            <a:br>
              <a:rPr lang="en-US" dirty="0">
                <a:latin typeface="Arial" charset="0"/>
              </a:rPr>
            </a:br>
            <a:endParaRPr lang="en-US" dirty="0">
              <a:latin typeface="Arial" charset="0"/>
            </a:endParaRPr>
          </a:p>
        </p:txBody>
      </p:sp>
      <p:sp>
        <p:nvSpPr>
          <p:cNvPr id="7171" name="Rectangle 4"/>
          <p:cNvSpPr>
            <a:spLocks noChangeArrowheads="1"/>
          </p:cNvSpPr>
          <p:nvPr/>
        </p:nvSpPr>
        <p:spPr bwMode="auto">
          <a:xfrm>
            <a:off x="0" y="-2730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US" dirty="0">
                <a:latin typeface="Arial" charset="0"/>
              </a:rPr>
              <a:t/>
            </a:r>
            <a:br>
              <a:rPr lang="en-US" dirty="0">
                <a:latin typeface="Arial" charset="0"/>
              </a:rPr>
            </a:br>
            <a:endParaRPr lang="en-US" dirty="0">
              <a:latin typeface="Arial" charset="0"/>
            </a:endParaRPr>
          </a:p>
        </p:txBody>
      </p:sp>
      <p:sp>
        <p:nvSpPr>
          <p:cNvPr id="7172" name="Title 9"/>
          <p:cNvSpPr>
            <a:spLocks noGrp="1"/>
          </p:cNvSpPr>
          <p:nvPr>
            <p:ph type="title"/>
          </p:nvPr>
        </p:nvSpPr>
        <p:spPr>
          <a:xfrm>
            <a:off x="174987" y="-89868"/>
            <a:ext cx="8229600" cy="1143000"/>
          </a:xfrm>
        </p:spPr>
        <p:txBody>
          <a:bodyPr/>
          <a:lstStyle/>
          <a:p>
            <a:pPr eaLnBrk="1" hangingPunct="1"/>
            <a:r>
              <a:rPr lang="en-US" b="1" dirty="0" smtClean="0">
                <a:latin typeface="Tahoma" charset="0"/>
                <a:cs typeface="Arial" charset="0"/>
              </a:rPr>
              <a:t>Design Process</a:t>
            </a:r>
            <a:endParaRPr lang="en-US" b="1" dirty="0">
              <a:latin typeface="Tahoma" charset="0"/>
              <a:cs typeface="Arial" charset="0"/>
            </a:endParaRPr>
          </a:p>
        </p:txBody>
      </p:sp>
      <p:sp>
        <p:nvSpPr>
          <p:cNvPr id="7" name="TextBox 6"/>
          <p:cNvSpPr txBox="1"/>
          <p:nvPr/>
        </p:nvSpPr>
        <p:spPr>
          <a:xfrm>
            <a:off x="276447" y="1376057"/>
            <a:ext cx="8474148" cy="1569660"/>
          </a:xfrm>
          <a:prstGeom prst="rect">
            <a:avLst/>
          </a:prstGeom>
          <a:noFill/>
        </p:spPr>
        <p:txBody>
          <a:bodyPr wrap="square" rtlCol="0">
            <a:spAutoFit/>
          </a:bodyPr>
          <a:lstStyle/>
          <a:p>
            <a:r>
              <a:rPr lang="en-US" sz="3200" dirty="0" smtClean="0"/>
              <a:t>Problem Statement: Build autonomous robot with verbal communication in a Scottish accent. </a:t>
            </a:r>
          </a:p>
        </p:txBody>
      </p:sp>
      <p:pic>
        <p:nvPicPr>
          <p:cNvPr id="8" name="Picture 1" descr="C:\Users\HIP_Student_5\Downloads\6954855e21d5d9b7f1ad4949f0d27ba914c31fc1a0da7fef54d9c61cdc9d4c4e.jpg"/>
          <p:cNvPicPr>
            <a:picLocks noChangeAspect="1" noChangeArrowheads="1"/>
          </p:cNvPicPr>
          <p:nvPr/>
        </p:nvPicPr>
        <p:blipFill>
          <a:blip r:embed="rId3" cstate="print"/>
          <a:srcRect/>
          <a:stretch>
            <a:fillRect/>
          </a:stretch>
        </p:blipFill>
        <p:spPr bwMode="auto">
          <a:xfrm>
            <a:off x="3506684" y="3287924"/>
            <a:ext cx="4901095" cy="3058283"/>
          </a:xfrm>
          <a:prstGeom prst="rect">
            <a:avLst/>
          </a:prstGeom>
          <a:noFill/>
        </p:spPr>
      </p:pic>
    </p:spTree>
    <p:extLst>
      <p:ext uri="{BB962C8B-B14F-4D97-AF65-F5344CB8AC3E}">
        <p14:creationId xmlns:p14="http://schemas.microsoft.com/office/powerpoint/2010/main" val="2260546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2"/>
          </p:nvPr>
        </p:nvSpPr>
        <p:spPr/>
        <p:txBody>
          <a:bodyPr>
            <a:normAutofit/>
          </a:bodyPr>
          <a:lstStyle/>
          <a:p>
            <a:r>
              <a:rPr lang="en-US" sz="2400" dirty="0" smtClean="0"/>
              <a:t>Research Topics:</a:t>
            </a:r>
          </a:p>
          <a:p>
            <a:pPr lvl="1"/>
            <a:r>
              <a:rPr lang="en-US" sz="1800" dirty="0" smtClean="0"/>
              <a:t>Efficient robot kits</a:t>
            </a:r>
          </a:p>
          <a:p>
            <a:pPr lvl="1"/>
            <a:r>
              <a:rPr lang="en-US" sz="1800" dirty="0" smtClean="0"/>
              <a:t>C based programming language</a:t>
            </a:r>
          </a:p>
          <a:p>
            <a:pPr lvl="1"/>
            <a:r>
              <a:rPr lang="en-US" sz="1800" dirty="0" smtClean="0"/>
              <a:t>Comparing the different kits:</a:t>
            </a:r>
          </a:p>
          <a:p>
            <a:pPr lvl="2"/>
            <a:r>
              <a:rPr lang="en-US" sz="1800" dirty="0" smtClean="0"/>
              <a:t>Arduino</a:t>
            </a:r>
          </a:p>
          <a:p>
            <a:pPr lvl="2"/>
            <a:r>
              <a:rPr lang="en-US" sz="1800" dirty="0" smtClean="0"/>
              <a:t>Raspberry Pi </a:t>
            </a:r>
          </a:p>
          <a:p>
            <a:pPr lvl="1"/>
            <a:r>
              <a:rPr lang="en-US" sz="1800" dirty="0" smtClean="0"/>
              <a:t>Library support: Arduino </a:t>
            </a:r>
          </a:p>
          <a:p>
            <a:pPr lvl="1"/>
            <a:r>
              <a:rPr lang="en-US" sz="1800" dirty="0" smtClean="0"/>
              <a:t>Sound file players</a:t>
            </a:r>
          </a:p>
          <a:p>
            <a:pPr lvl="1"/>
            <a:endParaRPr lang="en-US" dirty="0"/>
          </a:p>
        </p:txBody>
      </p:sp>
      <p:sp>
        <p:nvSpPr>
          <p:cNvPr id="5" name="Title 9"/>
          <p:cNvSpPr txBox="1">
            <a:spLocks/>
          </p:cNvSpPr>
          <p:nvPr/>
        </p:nvSpPr>
        <p:spPr bwMode="auto">
          <a:xfrm>
            <a:off x="228600" y="73152"/>
            <a:ext cx="6705600" cy="838200"/>
          </a:xfrm>
          <a:prstGeom prst="rect">
            <a:avLst/>
          </a:prstGeom>
          <a:noFill/>
          <a:ln w="9525">
            <a:noFill/>
            <a:miter lim="800000"/>
            <a:headEnd/>
            <a:tailEnd/>
          </a:ln>
        </p:spPr>
        <p:txBody>
          <a:bodyPr vert="horz" wrap="square" lIns="91418" tIns="45709" rIns="91418" bIns="45709" numCol="1" anchor="ctr" anchorCtr="0" compatLnSpc="1">
            <a:prstTxWarp prst="textNoShape">
              <a:avLst/>
            </a:prstTxWarp>
          </a:bodyPr>
          <a:lstStyle>
            <a:lvl1pPr algn="l" rtl="0" eaLnBrk="1" fontAlgn="base" hangingPunct="1">
              <a:spcBef>
                <a:spcPct val="0"/>
              </a:spcBef>
              <a:spcAft>
                <a:spcPct val="0"/>
              </a:spcAft>
              <a:defRPr sz="2400">
                <a:solidFill>
                  <a:schemeClr val="tx1"/>
                </a:solidFill>
                <a:latin typeface="Arial" pitchFamily="34" charset="0"/>
                <a:ea typeface="+mj-ea"/>
                <a:cs typeface="Arial" pitchFamily="34" charset="0"/>
              </a:defRPr>
            </a:lvl1pPr>
            <a:lvl2pPr algn="l" rtl="0" eaLnBrk="1" fontAlgn="base" hangingPunct="1">
              <a:spcBef>
                <a:spcPct val="0"/>
              </a:spcBef>
              <a:spcAft>
                <a:spcPct val="0"/>
              </a:spcAft>
              <a:defRPr sz="2600">
                <a:solidFill>
                  <a:schemeClr val="tx1"/>
                </a:solidFill>
                <a:latin typeface="Tahoma" charset="0"/>
                <a:cs typeface="Arial" charset="0"/>
              </a:defRPr>
            </a:lvl2pPr>
            <a:lvl3pPr algn="l" rtl="0" eaLnBrk="1" fontAlgn="base" hangingPunct="1">
              <a:spcBef>
                <a:spcPct val="0"/>
              </a:spcBef>
              <a:spcAft>
                <a:spcPct val="0"/>
              </a:spcAft>
              <a:defRPr sz="2600">
                <a:solidFill>
                  <a:schemeClr val="tx1"/>
                </a:solidFill>
                <a:latin typeface="Tahoma" charset="0"/>
                <a:cs typeface="Arial" charset="0"/>
              </a:defRPr>
            </a:lvl3pPr>
            <a:lvl4pPr algn="l" rtl="0" eaLnBrk="1" fontAlgn="base" hangingPunct="1">
              <a:spcBef>
                <a:spcPct val="0"/>
              </a:spcBef>
              <a:spcAft>
                <a:spcPct val="0"/>
              </a:spcAft>
              <a:defRPr sz="2600">
                <a:solidFill>
                  <a:schemeClr val="tx1"/>
                </a:solidFill>
                <a:latin typeface="Tahoma" charset="0"/>
                <a:cs typeface="Arial" charset="0"/>
              </a:defRPr>
            </a:lvl4pPr>
            <a:lvl5pPr algn="l" rtl="0" eaLnBrk="1" fontAlgn="base" hangingPunct="1">
              <a:spcBef>
                <a:spcPct val="0"/>
              </a:spcBef>
              <a:spcAft>
                <a:spcPct val="0"/>
              </a:spcAft>
              <a:defRPr sz="2600">
                <a:solidFill>
                  <a:schemeClr val="tx1"/>
                </a:solidFill>
                <a:latin typeface="Tahoma" charset="0"/>
                <a:cs typeface="Arial" charset="0"/>
              </a:defRPr>
            </a:lvl5pPr>
            <a:lvl6pPr marL="457092" algn="l" rtl="0" eaLnBrk="1" fontAlgn="base" hangingPunct="1">
              <a:spcBef>
                <a:spcPct val="0"/>
              </a:spcBef>
              <a:spcAft>
                <a:spcPct val="0"/>
              </a:spcAft>
              <a:defRPr sz="2600">
                <a:solidFill>
                  <a:schemeClr val="tx1"/>
                </a:solidFill>
                <a:latin typeface="Tahoma" charset="0"/>
                <a:cs typeface="Arial" charset="0"/>
              </a:defRPr>
            </a:lvl6pPr>
            <a:lvl7pPr marL="914186" algn="l" rtl="0" eaLnBrk="1" fontAlgn="base" hangingPunct="1">
              <a:spcBef>
                <a:spcPct val="0"/>
              </a:spcBef>
              <a:spcAft>
                <a:spcPct val="0"/>
              </a:spcAft>
              <a:defRPr sz="2600">
                <a:solidFill>
                  <a:schemeClr val="tx1"/>
                </a:solidFill>
                <a:latin typeface="Tahoma" charset="0"/>
                <a:cs typeface="Arial" charset="0"/>
              </a:defRPr>
            </a:lvl7pPr>
            <a:lvl8pPr marL="1371279" algn="l" rtl="0" eaLnBrk="1" fontAlgn="base" hangingPunct="1">
              <a:spcBef>
                <a:spcPct val="0"/>
              </a:spcBef>
              <a:spcAft>
                <a:spcPct val="0"/>
              </a:spcAft>
              <a:defRPr sz="2600">
                <a:solidFill>
                  <a:schemeClr val="tx1"/>
                </a:solidFill>
                <a:latin typeface="Tahoma" charset="0"/>
                <a:cs typeface="Arial" charset="0"/>
              </a:defRPr>
            </a:lvl8pPr>
            <a:lvl9pPr marL="1828373" algn="l" rtl="0" eaLnBrk="1" fontAlgn="base" hangingPunct="1">
              <a:spcBef>
                <a:spcPct val="0"/>
              </a:spcBef>
              <a:spcAft>
                <a:spcPct val="0"/>
              </a:spcAft>
              <a:defRPr sz="2600">
                <a:solidFill>
                  <a:schemeClr val="tx1"/>
                </a:solidFill>
                <a:latin typeface="Tahoma" charset="0"/>
                <a:cs typeface="Arial" charset="0"/>
              </a:defRPr>
            </a:lvl9pPr>
          </a:lstStyle>
          <a:p>
            <a:r>
              <a:rPr lang="en-US" b="1" kern="0" dirty="0" smtClean="0">
                <a:latin typeface="Tahoma" charset="0"/>
                <a:cs typeface="Arial" charset="0"/>
              </a:rPr>
              <a:t>Brainstorming and Research</a:t>
            </a:r>
            <a:endParaRPr lang="en-US" b="1" kern="0" dirty="0">
              <a:latin typeface="Tahoma" charset="0"/>
              <a:cs typeface="Arial" charset="0"/>
            </a:endParaRPr>
          </a:p>
        </p:txBody>
      </p:sp>
      <p:sp>
        <p:nvSpPr>
          <p:cNvPr id="8" name="Content Placeholder 7"/>
          <p:cNvSpPr>
            <a:spLocks noGrp="1"/>
          </p:cNvSpPr>
          <p:nvPr>
            <p:ph sz="half" idx="1"/>
          </p:nvPr>
        </p:nvSpPr>
        <p:spPr>
          <a:xfrm>
            <a:off x="304800" y="1402291"/>
            <a:ext cx="4038600" cy="4916622"/>
          </a:xfrm>
        </p:spPr>
        <p:txBody>
          <a:bodyPr>
            <a:normAutofit/>
          </a:bodyPr>
          <a:lstStyle/>
          <a:p>
            <a:r>
              <a:rPr lang="en-US" sz="2400" dirty="0" smtClean="0"/>
              <a:t>Design Concepts:</a:t>
            </a:r>
          </a:p>
          <a:p>
            <a:pPr lvl="1"/>
            <a:r>
              <a:rPr lang="en-US" sz="1800" dirty="0" smtClean="0"/>
              <a:t>Locomotion: </a:t>
            </a:r>
          </a:p>
          <a:p>
            <a:pPr lvl="2"/>
            <a:r>
              <a:rPr lang="en-US" sz="1800" dirty="0" smtClean="0"/>
              <a:t>Flying</a:t>
            </a:r>
          </a:p>
          <a:p>
            <a:pPr lvl="2"/>
            <a:r>
              <a:rPr lang="en-US" sz="1800" dirty="0" smtClean="0"/>
              <a:t>Wheels</a:t>
            </a:r>
          </a:p>
          <a:p>
            <a:pPr lvl="2"/>
            <a:r>
              <a:rPr lang="en-US" sz="1800" dirty="0" smtClean="0"/>
              <a:t>Walking</a:t>
            </a:r>
          </a:p>
          <a:p>
            <a:pPr lvl="1"/>
            <a:r>
              <a:rPr lang="en-US" sz="1800" dirty="0" smtClean="0"/>
              <a:t>Speech </a:t>
            </a:r>
          </a:p>
          <a:p>
            <a:pPr lvl="1"/>
            <a:r>
              <a:rPr lang="en-US" sz="1800" dirty="0" smtClean="0"/>
              <a:t>Personality</a:t>
            </a:r>
          </a:p>
          <a:p>
            <a:r>
              <a:rPr lang="en-US" sz="2400" dirty="0" smtClean="0"/>
              <a:t>Limitations:</a:t>
            </a:r>
          </a:p>
          <a:p>
            <a:pPr lvl="1"/>
            <a:r>
              <a:rPr lang="en-US" sz="1800" dirty="0" smtClean="0"/>
              <a:t>Cost</a:t>
            </a:r>
          </a:p>
          <a:p>
            <a:pPr lvl="1"/>
            <a:r>
              <a:rPr lang="en-US" sz="1800" dirty="0" smtClean="0"/>
              <a:t>Weight</a:t>
            </a:r>
          </a:p>
          <a:p>
            <a:pPr lvl="1"/>
            <a:r>
              <a:rPr lang="en-US" sz="1800" dirty="0" smtClean="0"/>
              <a:t>Schedule</a:t>
            </a:r>
          </a:p>
          <a:p>
            <a:pPr lvl="1"/>
            <a:r>
              <a:rPr lang="en-US" sz="1800" dirty="0" smtClean="0"/>
              <a:t>Part compatibility</a:t>
            </a:r>
          </a:p>
          <a:p>
            <a:pPr lvl="1"/>
            <a:endParaRPr lang="en-US" dirty="0" smtClean="0"/>
          </a:p>
          <a:p>
            <a:pPr lvl="1"/>
            <a:endParaRPr lang="en-US" dirty="0"/>
          </a:p>
        </p:txBody>
      </p:sp>
    </p:spTree>
    <p:extLst>
      <p:ext uri="{BB962C8B-B14F-4D97-AF65-F5344CB8AC3E}">
        <p14:creationId xmlns:p14="http://schemas.microsoft.com/office/powerpoint/2010/main" val="2589886043"/>
      </p:ext>
    </p:ext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Robot Overview</a:t>
            </a:r>
            <a:endParaRPr lang="en-US" dirty="0"/>
          </a:p>
        </p:txBody>
      </p:sp>
      <p:sp>
        <p:nvSpPr>
          <p:cNvPr id="6" name="Content Placeholder 5"/>
          <p:cNvSpPr>
            <a:spLocks noGrp="1"/>
          </p:cNvSpPr>
          <p:nvPr>
            <p:ph idx="1"/>
          </p:nvPr>
        </p:nvSpPr>
        <p:spPr/>
        <p:txBody>
          <a:bodyPr/>
          <a:lstStyle/>
          <a:p>
            <a:r>
              <a:rPr lang="en-US" dirty="0" smtClean="0"/>
              <a:t>Brains</a:t>
            </a:r>
          </a:p>
          <a:p>
            <a:r>
              <a:rPr lang="en-US" dirty="0" smtClean="0"/>
              <a:t>Sensors</a:t>
            </a:r>
          </a:p>
          <a:p>
            <a:r>
              <a:rPr lang="en-US" dirty="0" smtClean="0"/>
              <a:t>Movement</a:t>
            </a:r>
          </a:p>
          <a:p>
            <a:r>
              <a:rPr lang="en-US" dirty="0" smtClean="0"/>
              <a:t>Speech</a:t>
            </a:r>
            <a:endParaRPr lang="en-US" dirty="0"/>
          </a:p>
        </p:txBody>
      </p:sp>
      <p:sp>
        <p:nvSpPr>
          <p:cNvPr id="5" name="Slide Number Placeholder 4"/>
          <p:cNvSpPr>
            <a:spLocks noGrp="1"/>
          </p:cNvSpPr>
          <p:nvPr>
            <p:ph type="sldNum" sz="quarter" idx="11"/>
          </p:nvPr>
        </p:nvSpPr>
        <p:spPr/>
        <p:txBody>
          <a:bodyPr/>
          <a:lstStyle/>
          <a:p>
            <a:fld id="{BE6D4B03-E339-4C9D-AC39-0BD7C921B5B0}" type="slidenum">
              <a:rPr lang="en-US" smtClean="0"/>
              <a:pPr/>
              <a:t>5</a:t>
            </a:fld>
            <a:endParaRPr lang="en-US" dirty="0"/>
          </a:p>
        </p:txBody>
      </p:sp>
      <p:pic>
        <p:nvPicPr>
          <p:cNvPr id="8" name="Picture 1" descr="C:\Users\HIP_Student_5\Downloads\tumblr_ld4v6j5fQ81qfstn6o1_500.jpg"/>
          <p:cNvPicPr>
            <a:picLocks noChangeAspect="1" noChangeArrowheads="1"/>
          </p:cNvPicPr>
          <p:nvPr/>
        </p:nvPicPr>
        <p:blipFill>
          <a:blip r:embed="rId2" cstate="print"/>
          <a:srcRect/>
          <a:stretch>
            <a:fillRect/>
          </a:stretch>
        </p:blipFill>
        <p:spPr bwMode="auto">
          <a:xfrm>
            <a:off x="4271584" y="1372263"/>
            <a:ext cx="4032250" cy="4032250"/>
          </a:xfrm>
          <a:prstGeom prst="rect">
            <a:avLst/>
          </a:prstGeom>
          <a:noFill/>
        </p:spPr>
      </p:pic>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Brains</a:t>
            </a:r>
            <a:endParaRPr lang="en-US" dirty="0"/>
          </a:p>
        </p:txBody>
      </p:sp>
      <p:sp>
        <p:nvSpPr>
          <p:cNvPr id="3" name="Content Placeholder 2"/>
          <p:cNvSpPr>
            <a:spLocks noGrp="1"/>
          </p:cNvSpPr>
          <p:nvPr>
            <p:ph sz="half" idx="1"/>
          </p:nvPr>
        </p:nvSpPr>
        <p:spPr/>
        <p:txBody>
          <a:bodyPr/>
          <a:lstStyle/>
          <a:p>
            <a:r>
              <a:rPr lang="en-US" dirty="0" smtClean="0"/>
              <a:t>Started with Arduino Uno R3</a:t>
            </a:r>
          </a:p>
          <a:p>
            <a:pPr lvl="1"/>
            <a:r>
              <a:rPr lang="en-US" dirty="0" smtClean="0"/>
              <a:t>Ended up with two</a:t>
            </a:r>
          </a:p>
          <a:p>
            <a:pPr lvl="2"/>
            <a:r>
              <a:rPr lang="en-US" dirty="0" smtClean="0"/>
              <a:t>Sensors &amp; Movement</a:t>
            </a:r>
          </a:p>
          <a:p>
            <a:pPr lvl="2"/>
            <a:r>
              <a:rPr lang="en-US" dirty="0" smtClean="0"/>
              <a:t>Speech</a:t>
            </a:r>
          </a:p>
          <a:p>
            <a:r>
              <a:rPr lang="en-US" dirty="0" smtClean="0"/>
              <a:t>Interacts autonomously with environment</a:t>
            </a:r>
          </a:p>
          <a:p>
            <a:endParaRPr lang="en-US" dirty="0" smtClean="0"/>
          </a:p>
        </p:txBody>
      </p:sp>
      <p:sp>
        <p:nvSpPr>
          <p:cNvPr id="4" name="Content Placeholder 3"/>
          <p:cNvSpPr>
            <a:spLocks noGrp="1"/>
          </p:cNvSpPr>
          <p:nvPr>
            <p:ph sz="half" idx="2"/>
          </p:nvPr>
        </p:nvSpPr>
        <p:spPr/>
        <p:txBody>
          <a:bodyPr/>
          <a:lstStyle/>
          <a:p>
            <a:pPr marL="0" indent="0">
              <a:buNone/>
            </a:pPr>
            <a:r>
              <a:rPr lang="en-US" dirty="0"/>
              <a:t> </a:t>
            </a:r>
          </a:p>
        </p:txBody>
      </p:sp>
      <p:sp>
        <p:nvSpPr>
          <p:cNvPr id="5" name="Slide Number Placeholder 4"/>
          <p:cNvSpPr>
            <a:spLocks noGrp="1"/>
          </p:cNvSpPr>
          <p:nvPr>
            <p:ph type="sldNum" sz="quarter" idx="11"/>
          </p:nvPr>
        </p:nvSpPr>
        <p:spPr/>
        <p:txBody>
          <a:bodyPr/>
          <a:lstStyle/>
          <a:p>
            <a:fld id="{BE6D4B03-E339-4C9D-AC39-0BD7C921B5B0}" type="slidenum">
              <a:rPr lang="en-US" smtClean="0"/>
              <a:pPr/>
              <a:t>6</a:t>
            </a:fld>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66769" y="1116107"/>
            <a:ext cx="4222376" cy="4222376"/>
          </a:xfrm>
          <a:prstGeom prst="rect">
            <a:avLst/>
          </a:prstGeom>
        </p:spPr>
      </p:pic>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Eyes == Sensors</a:t>
            </a:r>
            <a:endParaRPr lang="en-US" dirty="0"/>
          </a:p>
        </p:txBody>
      </p:sp>
      <p:sp>
        <p:nvSpPr>
          <p:cNvPr id="3" name="Content Placeholder 2"/>
          <p:cNvSpPr>
            <a:spLocks noGrp="1"/>
          </p:cNvSpPr>
          <p:nvPr>
            <p:ph sz="half" idx="1"/>
          </p:nvPr>
        </p:nvSpPr>
        <p:spPr/>
        <p:txBody>
          <a:bodyPr/>
          <a:lstStyle/>
          <a:p>
            <a:r>
              <a:rPr lang="en-US" dirty="0" smtClean="0"/>
              <a:t>Three Ultrasonic Sensors</a:t>
            </a:r>
          </a:p>
          <a:p>
            <a:endParaRPr lang="en-US" dirty="0" smtClean="0"/>
          </a:p>
          <a:p>
            <a:r>
              <a:rPr lang="en-US" dirty="0" smtClean="0"/>
              <a:t>Sensors on Front, Left and Right side of chassis</a:t>
            </a:r>
          </a:p>
          <a:p>
            <a:endParaRPr lang="en-US" dirty="0" smtClean="0"/>
          </a:p>
          <a:p>
            <a:r>
              <a:rPr lang="en-US" dirty="0" smtClean="0"/>
              <a:t>Sensor sensitivity</a:t>
            </a:r>
          </a:p>
          <a:p>
            <a:pPr lvl="1"/>
            <a:r>
              <a:rPr lang="en-US" dirty="0" smtClean="0"/>
              <a:t>Wiring </a:t>
            </a:r>
          </a:p>
          <a:p>
            <a:pPr lvl="1"/>
            <a:r>
              <a:rPr lang="en-US" dirty="0" smtClean="0"/>
              <a:t>Environmental issues</a:t>
            </a:r>
            <a:endParaRPr lang="en-US" dirty="0"/>
          </a:p>
        </p:txBody>
      </p:sp>
      <p:sp>
        <p:nvSpPr>
          <p:cNvPr id="5" name="Slide Number Placeholder 4"/>
          <p:cNvSpPr>
            <a:spLocks noGrp="1"/>
          </p:cNvSpPr>
          <p:nvPr>
            <p:ph type="sldNum" sz="quarter" idx="11"/>
          </p:nvPr>
        </p:nvSpPr>
        <p:spPr/>
        <p:txBody>
          <a:bodyPr/>
          <a:lstStyle/>
          <a:p>
            <a:fld id="{BE6D4B03-E339-4C9D-AC39-0BD7C921B5B0}" type="slidenum">
              <a:rPr lang="en-US" smtClean="0"/>
              <a:pPr/>
              <a:t>7</a:t>
            </a:fld>
            <a:endParaRPr lang="en-US" dirty="0"/>
          </a:p>
        </p:txBody>
      </p:sp>
      <p:pic>
        <p:nvPicPr>
          <p:cNvPr id="6" name="Picture 5" descr="C:\Users\HIP_Student_5\Downloads\IMAG0110.jpg"/>
          <p:cNvPicPr>
            <a:picLocks noChangeAspect="1" noChangeArrowheads="1"/>
          </p:cNvPicPr>
          <p:nvPr/>
        </p:nvPicPr>
        <p:blipFill>
          <a:blip r:embed="rId2" cstate="print"/>
          <a:srcRect l="11798"/>
          <a:stretch>
            <a:fillRect/>
          </a:stretch>
        </p:blipFill>
        <p:spPr bwMode="auto">
          <a:xfrm>
            <a:off x="4056811" y="1674437"/>
            <a:ext cx="4656714" cy="3156874"/>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Movement</a:t>
            </a:r>
            <a:endParaRPr lang="en-US" dirty="0"/>
          </a:p>
        </p:txBody>
      </p:sp>
      <p:sp>
        <p:nvSpPr>
          <p:cNvPr id="3" name="Content Placeholder 2"/>
          <p:cNvSpPr>
            <a:spLocks noGrp="1"/>
          </p:cNvSpPr>
          <p:nvPr>
            <p:ph sz="half" idx="1"/>
          </p:nvPr>
        </p:nvSpPr>
        <p:spPr/>
        <p:txBody>
          <a:bodyPr/>
          <a:lstStyle/>
          <a:p>
            <a:r>
              <a:rPr lang="en-US" dirty="0" smtClean="0"/>
              <a:t>Four motors</a:t>
            </a:r>
          </a:p>
          <a:p>
            <a:pPr lvl="1"/>
            <a:r>
              <a:rPr lang="en-US" dirty="0" smtClean="0"/>
              <a:t>Wiring problems</a:t>
            </a:r>
          </a:p>
          <a:p>
            <a:pPr lvl="1"/>
            <a:endParaRPr lang="en-US" dirty="0" smtClean="0"/>
          </a:p>
          <a:p>
            <a:r>
              <a:rPr lang="en-US" dirty="0" smtClean="0"/>
              <a:t>Problems faced:</a:t>
            </a:r>
          </a:p>
          <a:p>
            <a:pPr lvl="1"/>
            <a:r>
              <a:rPr lang="en-US" dirty="0" smtClean="0"/>
              <a:t>“Real-World” testing</a:t>
            </a:r>
          </a:p>
          <a:p>
            <a:pPr lvl="1"/>
            <a:r>
              <a:rPr lang="en-US" dirty="0" smtClean="0"/>
              <a:t>Weight of parts</a:t>
            </a:r>
          </a:p>
          <a:p>
            <a:pPr lvl="1"/>
            <a:r>
              <a:rPr lang="en-US" dirty="0" smtClean="0"/>
              <a:t>PHYSICS</a:t>
            </a:r>
          </a:p>
          <a:p>
            <a:pPr lvl="1"/>
            <a:endParaRPr lang="en-US" dirty="0" smtClean="0"/>
          </a:p>
          <a:p>
            <a:r>
              <a:rPr lang="en-US" dirty="0" smtClean="0"/>
              <a:t>Final design</a:t>
            </a:r>
            <a:endParaRPr lang="en-US" dirty="0"/>
          </a:p>
        </p:txBody>
      </p:sp>
      <p:sp>
        <p:nvSpPr>
          <p:cNvPr id="5" name="Slide Number Placeholder 4"/>
          <p:cNvSpPr>
            <a:spLocks noGrp="1"/>
          </p:cNvSpPr>
          <p:nvPr>
            <p:ph type="sldNum" sz="quarter" idx="11"/>
          </p:nvPr>
        </p:nvSpPr>
        <p:spPr/>
        <p:txBody>
          <a:bodyPr/>
          <a:lstStyle/>
          <a:p>
            <a:fld id="{BE6D4B03-E339-4C9D-AC39-0BD7C921B5B0}" type="slidenum">
              <a:rPr lang="en-US" smtClean="0"/>
              <a:pPr/>
              <a:t>8</a:t>
            </a:fld>
            <a:endParaRPr lang="en-US" dirty="0"/>
          </a:p>
        </p:txBody>
      </p:sp>
      <p:pic>
        <p:nvPicPr>
          <p:cNvPr id="7" name="Picture 8" descr="C:\Users\HIP_Student_5\Downloads\IMAG0097.jpg"/>
          <p:cNvPicPr>
            <a:picLocks noChangeAspect="1" noChangeArrowheads="1"/>
          </p:cNvPicPr>
          <p:nvPr/>
        </p:nvPicPr>
        <p:blipFill>
          <a:blip r:embed="rId2" cstate="print"/>
          <a:srcRect l="15488" r="13194" b="11329"/>
          <a:stretch>
            <a:fillRect/>
          </a:stretch>
        </p:blipFill>
        <p:spPr bwMode="auto">
          <a:xfrm>
            <a:off x="3364372" y="1341423"/>
            <a:ext cx="3500451" cy="2602780"/>
          </a:xfrm>
          <a:prstGeom prst="rect">
            <a:avLst/>
          </a:prstGeom>
          <a:noFill/>
        </p:spPr>
      </p:pic>
      <p:pic>
        <p:nvPicPr>
          <p:cNvPr id="6" name="Picture 7" descr="C:\Users\HIP_Student_5\Downloads\IMAG0099.jpg"/>
          <p:cNvPicPr>
            <a:picLocks noChangeAspect="1" noChangeArrowheads="1"/>
          </p:cNvPicPr>
          <p:nvPr/>
        </p:nvPicPr>
        <p:blipFill>
          <a:blip r:embed="rId3" cstate="print"/>
          <a:srcRect l="18231" t="19632" r="16430"/>
          <a:stretch>
            <a:fillRect/>
          </a:stretch>
        </p:blipFill>
        <p:spPr bwMode="auto">
          <a:xfrm>
            <a:off x="4553660" y="3548417"/>
            <a:ext cx="4032975" cy="2966645"/>
          </a:xfrm>
          <a:prstGeom prst="rect">
            <a:avLst/>
          </a:prstGeom>
          <a:noFill/>
        </p:spPr>
      </p:pic>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Speech</a:t>
            </a:r>
            <a:endParaRPr lang="en-US" dirty="0"/>
          </a:p>
        </p:txBody>
      </p:sp>
      <p:sp>
        <p:nvSpPr>
          <p:cNvPr id="3" name="Content Placeholder 2"/>
          <p:cNvSpPr>
            <a:spLocks noGrp="1"/>
          </p:cNvSpPr>
          <p:nvPr>
            <p:ph sz="half" idx="1"/>
          </p:nvPr>
        </p:nvSpPr>
        <p:spPr/>
        <p:txBody>
          <a:bodyPr/>
          <a:lstStyle/>
          <a:p>
            <a:r>
              <a:rPr lang="en-US" dirty="0" err="1" smtClean="0"/>
              <a:t>WaveShield</a:t>
            </a:r>
            <a:endParaRPr lang="en-US" dirty="0" smtClean="0"/>
          </a:p>
          <a:p>
            <a:pPr lvl="1"/>
            <a:r>
              <a:rPr lang="en-US" dirty="0" smtClean="0"/>
              <a:t>Library</a:t>
            </a:r>
          </a:p>
          <a:p>
            <a:pPr lvl="1"/>
            <a:r>
              <a:rPr lang="en-US" dirty="0" smtClean="0"/>
              <a:t>Tutorial</a:t>
            </a:r>
          </a:p>
          <a:p>
            <a:endParaRPr lang="en-US" dirty="0" smtClean="0"/>
          </a:p>
          <a:p>
            <a:r>
              <a:rPr lang="en-US" dirty="0" smtClean="0"/>
              <a:t>Human speech capabilities</a:t>
            </a:r>
          </a:p>
          <a:p>
            <a:endParaRPr lang="en-US" dirty="0" smtClean="0"/>
          </a:p>
          <a:p>
            <a:r>
              <a:rPr lang="en-US" dirty="0" smtClean="0"/>
              <a:t>Headphone jack output and dial</a:t>
            </a:r>
          </a:p>
          <a:p>
            <a:pPr lvl="1"/>
            <a:r>
              <a:rPr lang="en-US" dirty="0" smtClean="0"/>
              <a:t>Very quiet</a:t>
            </a:r>
          </a:p>
          <a:p>
            <a:pPr lvl="1"/>
            <a:r>
              <a:rPr lang="en-US" dirty="0" smtClean="0"/>
              <a:t>.wav files</a:t>
            </a:r>
          </a:p>
        </p:txBody>
      </p:sp>
      <p:sp>
        <p:nvSpPr>
          <p:cNvPr id="4" name="Content Placeholder 3"/>
          <p:cNvSpPr>
            <a:spLocks noGrp="1"/>
          </p:cNvSpPr>
          <p:nvPr>
            <p:ph sz="half" idx="2"/>
          </p:nvPr>
        </p:nvSpPr>
        <p:spPr/>
        <p:txBody>
          <a:bodyPr/>
          <a:lstStyle/>
          <a:p>
            <a:pPr marL="0" indent="0">
              <a:buNone/>
            </a:pPr>
            <a:r>
              <a:rPr lang="en-US" dirty="0" smtClean="0"/>
              <a:t>        </a:t>
            </a:r>
            <a:endParaRPr lang="en-US" dirty="0"/>
          </a:p>
        </p:txBody>
      </p:sp>
      <p:sp>
        <p:nvSpPr>
          <p:cNvPr id="5" name="Slide Number Placeholder 4"/>
          <p:cNvSpPr>
            <a:spLocks noGrp="1"/>
          </p:cNvSpPr>
          <p:nvPr>
            <p:ph type="sldNum" sz="quarter" idx="11"/>
          </p:nvPr>
        </p:nvSpPr>
        <p:spPr/>
        <p:txBody>
          <a:bodyPr/>
          <a:lstStyle/>
          <a:p>
            <a:fld id="{BE6D4B03-E339-4C9D-AC39-0BD7C921B5B0}" type="slidenum">
              <a:rPr lang="en-US" smtClean="0"/>
              <a:pPr/>
              <a:t>9</a:t>
            </a:fld>
            <a:endParaRPr lang="en-US"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5706" t="11529" r="47353" b="16470"/>
          <a:stretch/>
        </p:blipFill>
        <p:spPr>
          <a:xfrm>
            <a:off x="4881386" y="2322576"/>
            <a:ext cx="3576918" cy="2743201"/>
          </a:xfrm>
          <a:prstGeom prst="rect">
            <a:avLst/>
          </a:prstGeom>
        </p:spPr>
      </p:pic>
    </p:spTree>
  </p:cSld>
  <p:clrMapOvr>
    <a:masterClrMapping/>
  </p:clrMapOvr>
  <p:transition spd="slow"/>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WMTOOLS" val="&lt;WMTools ver=&quot;1.0&quot;&gt;&lt;Timings time=&quot;3/6/2008 12:03:03 PM&quot;&gt;&lt;Slide id=&quot;335&quot; dur=&quot;.609375&quot;/&gt;&lt;Slide id=&quot;337&quot; dur=&quot;13.53516&quot;/&gt;&lt;Slide id=&quot;335&quot; dur=&quot;.765625&quot;/&gt;&lt;Slide id=&quot;337&quot; dur=&quot;4.699219&quot;/&gt;&lt;Slide id=&quot;312&quot; dur=&quot;2.902344&quot;/&gt;&lt;Slide id=&quot;313&quot; dur=&quot;7.195313&quot;/&gt;&lt;Slide id=&quot;316&quot; dur=&quot;10.69141&quot;/&gt;&lt;Slide id=&quot;317&quot; dur=&quot;1.734375&quot;/&gt;&lt;Slide id=&quot;336&quot; dur=&quot;1.703125&quot;/&gt;&lt;Slide id=&quot;338&quot; dur=&quot;1&quot;/&gt;&lt;/Timings&gt;&lt;/WMTools&gt;"/>
</p:tagLst>
</file>

<file path=ppt/theme/theme1.xml><?xml version="1.0" encoding="utf-8"?>
<a:theme xmlns:a="http://schemas.openxmlformats.org/drawingml/2006/main" name="noc_ppt_template_jan2012">
  <a:themeElements>
    <a:clrScheme name="Default Design 14">
      <a:dk1>
        <a:srgbClr val="000000"/>
      </a:dk1>
      <a:lt1>
        <a:srgbClr val="FFFFFF"/>
      </a:lt1>
      <a:dk2>
        <a:srgbClr val="000000"/>
      </a:dk2>
      <a:lt2>
        <a:srgbClr val="808080"/>
      </a:lt2>
      <a:accent1>
        <a:srgbClr val="005DAA"/>
      </a:accent1>
      <a:accent2>
        <a:srgbClr val="CC0000"/>
      </a:accent2>
      <a:accent3>
        <a:srgbClr val="FFFFFF"/>
      </a:accent3>
      <a:accent4>
        <a:srgbClr val="000000"/>
      </a:accent4>
      <a:accent5>
        <a:srgbClr val="AAB6D2"/>
      </a:accent5>
      <a:accent6>
        <a:srgbClr val="B90000"/>
      </a:accent6>
      <a:hlink>
        <a:srgbClr val="4FAFFF"/>
      </a:hlink>
      <a:folHlink>
        <a:srgbClr val="009600"/>
      </a:folHlink>
    </a:clrScheme>
    <a:fontScheme name="Default Design">
      <a:majorFont>
        <a:latin typeface="Tahoma"/>
        <a:ea typeface=""/>
        <a:cs typeface="Arial"/>
      </a:majorFont>
      <a:minorFont>
        <a:latin typeface="Tahom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spPr>
      <a:bodyPr rtlCol="0" anchor="ctr"/>
      <a:lstStyle>
        <a:defPPr algn="ctr">
          <a:defRPr/>
        </a:defPPr>
      </a:lstStyle>
      <a:style>
        <a:lnRef idx="2">
          <a:schemeClr val="accent1"/>
        </a:lnRef>
        <a:fillRef idx="1">
          <a:schemeClr val="lt1"/>
        </a:fillRef>
        <a:effectRef idx="0">
          <a:schemeClr val="accent1"/>
        </a:effectRef>
        <a:fontRef idx="minor">
          <a:schemeClr val="dk1"/>
        </a:fontRef>
      </a:style>
    </a:spDef>
    <a:txDef>
      <a:spPr>
        <a:noFill/>
      </a:spPr>
      <a:bodyPr wrap="square" rtlCol="0">
        <a:spAutoFit/>
      </a:bodyPr>
      <a:lstStyle>
        <a:defPPr>
          <a:defRPr sz="1600" dirty="0">
            <a:latin typeface="Arial" pitchFamily="34" charset="0"/>
            <a:cs typeface="Arial" pitchFamily="34" charset="0"/>
          </a:defRPr>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5DAA"/>
        </a:accent1>
        <a:accent2>
          <a:srgbClr val="CC0000"/>
        </a:accent2>
        <a:accent3>
          <a:srgbClr val="FFFFFF"/>
        </a:accent3>
        <a:accent4>
          <a:srgbClr val="000000"/>
        </a:accent4>
        <a:accent5>
          <a:srgbClr val="AAB6D2"/>
        </a:accent5>
        <a:accent6>
          <a:srgbClr val="B90000"/>
        </a:accent6>
        <a:hlink>
          <a:srgbClr val="4FAFFF"/>
        </a:hlink>
        <a:folHlink>
          <a:srgbClr val="00CC00"/>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5DAA"/>
        </a:accent1>
        <a:accent2>
          <a:srgbClr val="CC0000"/>
        </a:accent2>
        <a:accent3>
          <a:srgbClr val="FFFFFF"/>
        </a:accent3>
        <a:accent4>
          <a:srgbClr val="000000"/>
        </a:accent4>
        <a:accent5>
          <a:srgbClr val="AAB6D2"/>
        </a:accent5>
        <a:accent6>
          <a:srgbClr val="B90000"/>
        </a:accent6>
        <a:hlink>
          <a:srgbClr val="4FAFFF"/>
        </a:hlink>
        <a:folHlink>
          <a:srgbClr val="0096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noc_ppt_template_jan2012</Template>
  <TotalTime>0</TotalTime>
  <Words>374</Words>
  <Application>Microsoft Office PowerPoint</Application>
  <PresentationFormat>On-screen Show (4:3)</PresentationFormat>
  <Paragraphs>154</Paragraphs>
  <Slides>19</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ＭＳ Ｐゴシック</vt:lpstr>
      <vt:lpstr>Arial</vt:lpstr>
      <vt:lpstr>Arial Narrow</vt:lpstr>
      <vt:lpstr>Tahoma</vt:lpstr>
      <vt:lpstr>noc_ppt_template_jan2012</vt:lpstr>
      <vt:lpstr>High School Involvement Program</vt:lpstr>
      <vt:lpstr>Agenda</vt:lpstr>
      <vt:lpstr>Design Process</vt:lpstr>
      <vt:lpstr>PowerPoint Presentation</vt:lpstr>
      <vt:lpstr>Robot Overview</vt:lpstr>
      <vt:lpstr>Brains</vt:lpstr>
      <vt:lpstr>Eyes == Sensors</vt:lpstr>
      <vt:lpstr>Movement</vt:lpstr>
      <vt:lpstr>Speech</vt:lpstr>
      <vt:lpstr>Building Process</vt:lpstr>
      <vt:lpstr>Final Design  </vt:lpstr>
      <vt:lpstr>Time Management</vt:lpstr>
      <vt:lpstr>PowerPoint Presentation</vt:lpstr>
      <vt:lpstr>Skills Learned</vt:lpstr>
      <vt:lpstr>Future Schemes</vt:lpstr>
      <vt:lpstr> </vt:lpstr>
      <vt:lpstr>PowerPoint Presentation</vt:lpstr>
      <vt:lpstr>Extra Pictures</vt:lpstr>
      <vt:lpstr>Extra Pictures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2014-07-14T11:31:01Z</dcterms:created>
  <dcterms:modified xsi:type="dcterms:W3CDTF">2015-05-31T20:01:18Z</dcterms:modified>
</cp:coreProperties>
</file>